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4"/>
  </p:sldMasterIdLst>
  <p:notesMasterIdLst>
    <p:notesMasterId r:id="rId36"/>
  </p:notesMasterIdLst>
  <p:sldIdLst>
    <p:sldId id="256" r:id="rId5"/>
    <p:sldId id="257" r:id="rId6"/>
    <p:sldId id="260" r:id="rId7"/>
    <p:sldId id="258" r:id="rId8"/>
    <p:sldId id="289" r:id="rId9"/>
    <p:sldId id="261" r:id="rId10"/>
    <p:sldId id="262" r:id="rId11"/>
    <p:sldId id="299" r:id="rId12"/>
    <p:sldId id="296" r:id="rId13"/>
    <p:sldId id="291" r:id="rId14"/>
    <p:sldId id="294" r:id="rId15"/>
    <p:sldId id="295" r:id="rId16"/>
    <p:sldId id="293" r:id="rId17"/>
    <p:sldId id="302" r:id="rId18"/>
    <p:sldId id="281" r:id="rId19"/>
    <p:sldId id="288" r:id="rId20"/>
    <p:sldId id="305" r:id="rId21"/>
    <p:sldId id="282" r:id="rId22"/>
    <p:sldId id="287" r:id="rId23"/>
    <p:sldId id="304" r:id="rId24"/>
    <p:sldId id="283" r:id="rId25"/>
    <p:sldId id="290" r:id="rId26"/>
    <p:sldId id="303" r:id="rId27"/>
    <p:sldId id="284" r:id="rId28"/>
    <p:sldId id="292" r:id="rId29"/>
    <p:sldId id="300" r:id="rId30"/>
    <p:sldId id="267" r:id="rId31"/>
    <p:sldId id="301" r:id="rId32"/>
    <p:sldId id="297" r:id="rId33"/>
    <p:sldId id="266" r:id="rId34"/>
    <p:sldId id="278" r:id="rId35"/>
  </p:sldIdLst>
  <p:sldSz cx="18288000" cy="10287000"/>
  <p:notesSz cx="6858000" cy="9144000"/>
  <p:embeddedFontLst>
    <p:embeddedFont>
      <p:font typeface="Aptos Narrow" panose="020B0604020202020204" charset="0"/>
      <p:regular r:id="rId37"/>
      <p:bold r:id="rId38"/>
      <p:italic r:id="rId39"/>
      <p:boldItalic r:id="rId40"/>
    </p:embeddedFont>
    <p:embeddedFont>
      <p:font typeface="Archivo Black" panose="020B0604020202020204" charset="0"/>
      <p:regular r:id="rId41"/>
    </p:embeddedFont>
    <p:embeddedFont>
      <p:font typeface="Bebas Neue" panose="020B0604020202020204" charset="0"/>
      <p:regular r:id="rId42"/>
    </p:embeddedFont>
    <p:embeddedFont>
      <p:font typeface="Calibri" panose="020F0502020204030204" pitchFamily="34" charset="0"/>
      <p:regular r:id="rId43"/>
      <p:bold r:id="rId44"/>
      <p:italic r:id="rId45"/>
      <p:boldItalic r:id="rId46"/>
    </p:embeddedFont>
    <p:embeddedFont>
      <p:font typeface="Garet" panose="020B0604020202020204" charset="0"/>
      <p:regular r:id="rId47"/>
    </p:embeddedFont>
    <p:embeddedFont>
      <p:font typeface="Garet Bold" panose="020B0604020202020204" charset="0"/>
      <p:regular r:id="rId48"/>
      <p:bold r:id="rId49"/>
    </p:embeddedFont>
    <p:embeddedFont>
      <p:font typeface="Inter" panose="020B0604020202020204" charset="0"/>
      <p:regular r:id="rId50"/>
    </p:embeddedFont>
    <p:embeddedFont>
      <p:font typeface="Inter Bold" panose="020B0604020202020204" charset="0"/>
      <p:regular r:id="rId51"/>
      <p:bold r:id="rId52"/>
    </p:embeddedFont>
    <p:embeddedFont>
      <p:font typeface="Open Sans" panose="020B0604020202020204" charset="0"/>
      <p:regular r:id="rId53"/>
      <p:bold r:id="rId54"/>
      <p:italic r:id="rId55"/>
      <p:boldItalic r:id="rId56"/>
    </p:embeddedFont>
    <p:embeddedFont>
      <p:font typeface="宋体" panose="02010600030101010101" pitchFamily="2" charset="-122"/>
      <p:regular r:id="rId57"/>
    </p:embeddedFont>
    <p:embeddedFont>
      <p:font typeface="微软雅黑" panose="020B0503020204020204" pitchFamily="34" charset="-122"/>
      <p:regular r:id="rId58"/>
      <p:bold r:id="rId5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D5D5D"/>
    <a:srgbClr val="17375E"/>
    <a:srgbClr val="6684A8"/>
    <a:srgbClr val="F5F5F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5B291CB-E9F7-E473-3869-3881C42A3C78}" v="5" dt="2025-02-26T22:03:06.492"/>
    <p1510:client id="{0CF89CF6-3AD0-8CD7-96B1-849F0429C0C2}" v="388" dt="2025-02-26T17:26:59.168"/>
    <p1510:client id="{14CFA826-745B-5598-FFC5-DB7943006C6B}" v="876" dt="2025-02-26T18:49:07.867"/>
    <p1510:client id="{1A477ABD-5B26-1F0C-8B71-218C7C9DD466}" v="2" dt="2025-02-26T20:27:23.994"/>
    <p1510:client id="{2479A6EF-4F46-4C6E-A8ED-50EAF65F11A1}" v="1524" dt="2025-02-27T02:26:38.526"/>
    <p1510:client id="{3681E202-B219-B525-8544-E8EE0D7D2AA8}" v="890" dt="2025-02-27T10:29:58.994"/>
    <p1510:client id="{3742F02A-6D86-4A7F-A7F2-452C36EAA263}" v="667" dt="2025-02-26T22:13:22.382"/>
    <p1510:client id="{3D5ABA35-7524-45B1-98F9-80CC1160D6A2}" v="1805" dt="2025-02-27T00:13:57.774"/>
    <p1510:client id="{3DCF7FF5-8A7D-4FCC-4532-107C08D80F6C}" v="53" dt="2025-02-26T19:04:13.355"/>
    <p1510:client id="{4BD511CF-4285-4D4E-8357-DF908545C222}" v="416" dt="2025-02-26T21:48:07.496"/>
    <p1510:client id="{507689F4-0FCD-3FD3-36E9-329484E974FF}" v="203" dt="2025-02-26T22:25:30.795"/>
    <p1510:client id="{60DF32EC-70B5-4D41-BFFA-36E9AFE0BC03}" v="2297" dt="2025-02-27T01:45:34.731"/>
    <p1510:client id="{6432CFB0-7AC2-2B46-7270-A1171574F9B6}" v="4" dt="2025-02-26T16:19:10.156"/>
    <p1510:client id="{65AB1AF5-DF9E-8B34-D448-7EDF58E80C17}" v="20" dt="2025-02-27T13:22:36.086"/>
    <p1510:client id="{74CD8FA7-438A-25BE-1F45-054C8F9F8F3F}" v="6" dt="2025-02-26T15:19:13.864"/>
    <p1510:client id="{7DB84928-B3FB-784A-A55B-A4994A3481BD}" v="326" dt="2025-02-26T17:09:01.468"/>
    <p1510:client id="{892B1020-0A57-496E-86AC-3C224633C755}" v="2404" dt="2025-02-27T12:17:50.755"/>
    <p1510:client id="{8BF63FE7-18EF-43BB-A30B-AF8F93E5E9A8}" v="19" dt="2025-02-26T15:29:09.414"/>
    <p1510:client id="{A79FC4A9-9307-4E7D-B05A-7B3EE3936494}" v="1424" dt="2025-02-27T14:05:58.420"/>
    <p1510:client id="{B3246085-0BFD-7348-8AC0-F51485A28A49}" v="599" dt="2025-02-27T13:24:26.509"/>
    <p1510:client id="{B45A88E8-96D4-4CA0-8F4D-650114CDD8E3}" v="5624" dt="2025-02-27T10:27:19.337"/>
    <p1510:client id="{B9A2EC98-444C-7A79-7E59-C741DDBC31EC}" v="1" dt="2025-02-27T11:00:50.378"/>
    <p1510:client id="{C532F642-0C0C-F1EF-B04E-E4B084B1678D}" v="204" dt="2025-02-26T16:22:55.412"/>
    <p1510:client id="{CEE46750-4FAA-43C7-9CF6-E5B9A80EFDDF}" v="1091" dt="2025-02-27T01:00:53.510"/>
    <p1510:client id="{D4283831-CE61-352C-6028-8C99D66933AC}" v="5" dt="2025-02-27T10:13:13.890"/>
    <p1510:client id="{D6A414D4-F219-4550-8199-DF342CEECB0B}" v="9" dt="2025-02-26T19:42:39.732"/>
    <p1510:client id="{DCCF047B-0210-4774-B26A-4C20E2BF397A}" v="105" dt="2025-02-26T15:51:55.557"/>
    <p1510:client id="{E83E8C97-BEAD-4AFF-5682-81F4657E7946}" v="424" dt="2025-02-26T21:04:27.442"/>
    <p1510:client id="{EF9BEDA8-4294-ABB0-E68C-3AC89EA077DC}" v="698" dt="2025-02-27T13:42:18.854"/>
    <p1510:client id="{F771B6F6-50B9-04AF-9A51-1CE42E733C4B}" v="710" dt="2025-02-27T11:49:15.607"/>
    <p1510:client id="{FD0CD8B3-020D-48A9-AE64-8BED4F7F16C4}" v="1139" dt="2025-02-26T23:18:27.24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0"/>
        <p:guide pos="2880"/>
      </p:guideLst>
    </p:cSldViewPr>
  </p:slide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font" Target="fonts/font6.fntdata"/><Relationship Id="rId47" Type="http://schemas.openxmlformats.org/officeDocument/2006/relationships/font" Target="fonts/font11.fntdata"/><Relationship Id="rId50" Type="http://schemas.openxmlformats.org/officeDocument/2006/relationships/font" Target="fonts/font14.fntdata"/><Relationship Id="rId55" Type="http://schemas.openxmlformats.org/officeDocument/2006/relationships/font" Target="fonts/font19.fntdata"/><Relationship Id="rId63"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font" Target="fonts/font1.fntdata"/><Relationship Id="rId40" Type="http://schemas.openxmlformats.org/officeDocument/2006/relationships/font" Target="fonts/font4.fntdata"/><Relationship Id="rId45" Type="http://schemas.openxmlformats.org/officeDocument/2006/relationships/font" Target="fonts/font9.fntdata"/><Relationship Id="rId53" Type="http://schemas.openxmlformats.org/officeDocument/2006/relationships/font" Target="fonts/font17.fntdata"/><Relationship Id="rId58" Type="http://schemas.openxmlformats.org/officeDocument/2006/relationships/font" Target="fonts/font22.fntdata"/><Relationship Id="rId5" Type="http://schemas.openxmlformats.org/officeDocument/2006/relationships/slide" Target="slides/slide1.xml"/><Relationship Id="rId61" Type="http://schemas.openxmlformats.org/officeDocument/2006/relationships/viewProps" Target="viewProp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font" Target="fonts/font7.fntdata"/><Relationship Id="rId48" Type="http://schemas.openxmlformats.org/officeDocument/2006/relationships/font" Target="fonts/font12.fntdata"/><Relationship Id="rId56" Type="http://schemas.openxmlformats.org/officeDocument/2006/relationships/font" Target="fonts/font20.fntdata"/><Relationship Id="rId64" Type="http://schemas.microsoft.com/office/2016/11/relationships/changesInfo" Target="changesInfos/changesInfo1.xml"/><Relationship Id="rId8" Type="http://schemas.openxmlformats.org/officeDocument/2006/relationships/slide" Target="slides/slide4.xml"/><Relationship Id="rId51" Type="http://schemas.openxmlformats.org/officeDocument/2006/relationships/font" Target="fonts/font15.fntdata"/><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font" Target="fonts/font2.fntdata"/><Relationship Id="rId46" Type="http://schemas.openxmlformats.org/officeDocument/2006/relationships/font" Target="fonts/font10.fntdata"/><Relationship Id="rId59" Type="http://schemas.openxmlformats.org/officeDocument/2006/relationships/font" Target="fonts/font23.fntdata"/><Relationship Id="rId20" Type="http://schemas.openxmlformats.org/officeDocument/2006/relationships/slide" Target="slides/slide16.xml"/><Relationship Id="rId41" Type="http://schemas.openxmlformats.org/officeDocument/2006/relationships/font" Target="fonts/font5.fntdata"/><Relationship Id="rId54" Type="http://schemas.openxmlformats.org/officeDocument/2006/relationships/font" Target="fonts/font18.fntdata"/><Relationship Id="rId62"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notesMaster" Target="notesMasters/notesMaster1.xml"/><Relationship Id="rId49" Type="http://schemas.openxmlformats.org/officeDocument/2006/relationships/font" Target="fonts/font13.fntdata"/><Relationship Id="rId57" Type="http://schemas.openxmlformats.org/officeDocument/2006/relationships/font" Target="fonts/font21.fntdata"/><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font" Target="fonts/font8.fntdata"/><Relationship Id="rId52" Type="http://schemas.openxmlformats.org/officeDocument/2006/relationships/font" Target="fonts/font16.fntdata"/><Relationship Id="rId60" Type="http://schemas.openxmlformats.org/officeDocument/2006/relationships/presProps" Target="presProps.xml"/><Relationship Id="rId65"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font" Target="fonts/font3.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IYALLA, AWENITIYE (PGT)" userId="S::u2192567@live.warwick.ac.uk::ed09a4de-2efa-4242-8c65-2891ae80292f" providerId="AD" clId="Web-{8BF63FE7-18EF-43BB-A30B-AF8F93E5E9A8}"/>
    <pc:docChg chg="modSld">
      <pc:chgData name="IYALLA, AWENITIYE (PGT)" userId="S::u2192567@live.warwick.ac.uk::ed09a4de-2efa-4242-8c65-2891ae80292f" providerId="AD" clId="Web-{8BF63FE7-18EF-43BB-A30B-AF8F93E5E9A8}" dt="2025-02-26T15:29:08.727" v="9" actId="20577"/>
      <pc:docMkLst>
        <pc:docMk/>
      </pc:docMkLst>
      <pc:sldChg chg="modSp">
        <pc:chgData name="IYALLA, AWENITIYE (PGT)" userId="S::u2192567@live.warwick.ac.uk::ed09a4de-2efa-4242-8c65-2891ae80292f" providerId="AD" clId="Web-{8BF63FE7-18EF-43BB-A30B-AF8F93E5E9A8}" dt="2025-02-26T15:29:08.727" v="9" actId="20577"/>
        <pc:sldMkLst>
          <pc:docMk/>
          <pc:sldMk cId="0" sldId="257"/>
        </pc:sldMkLst>
        <pc:spChg chg="mod">
          <ac:chgData name="IYALLA, AWENITIYE (PGT)" userId="S::u2192567@live.warwick.ac.uk::ed09a4de-2efa-4242-8c65-2891ae80292f" providerId="AD" clId="Web-{8BF63FE7-18EF-43BB-A30B-AF8F93E5E9A8}" dt="2025-02-26T15:29:00.648" v="2" actId="20577"/>
          <ac:spMkLst>
            <pc:docMk/>
            <pc:sldMk cId="0" sldId="257"/>
            <ac:spMk id="20" creationId="{00000000-0000-0000-0000-000000000000}"/>
          </ac:spMkLst>
        </pc:spChg>
        <pc:spChg chg="mod">
          <ac:chgData name="IYALLA, AWENITIYE (PGT)" userId="S::u2192567@live.warwick.ac.uk::ed09a4de-2efa-4242-8c65-2891ae80292f" providerId="AD" clId="Web-{8BF63FE7-18EF-43BB-A30B-AF8F93E5E9A8}" dt="2025-02-26T15:29:08.727" v="9" actId="20577"/>
          <ac:spMkLst>
            <pc:docMk/>
            <pc:sldMk cId="0" sldId="257"/>
            <ac:spMk id="26" creationId="{00000000-0000-0000-0000-000000000000}"/>
          </ac:spMkLst>
        </pc:spChg>
        <pc:spChg chg="mod">
          <ac:chgData name="IYALLA, AWENITIYE (PGT)" userId="S::u2192567@live.warwick.ac.uk::ed09a4de-2efa-4242-8c65-2891ae80292f" providerId="AD" clId="Web-{8BF63FE7-18EF-43BB-A30B-AF8F93E5E9A8}" dt="2025-02-26T15:29:05.555" v="5" actId="20577"/>
          <ac:spMkLst>
            <pc:docMk/>
            <pc:sldMk cId="0" sldId="257"/>
            <ac:spMk id="45" creationId="{095C7F3D-747B-1E0D-7821-D40892A8760A}"/>
          </ac:spMkLst>
        </pc:spChg>
      </pc:sldChg>
    </pc:docChg>
  </pc:docChgLst>
  <pc:docChgLst>
    <pc:chgData name="HUANG, JIALI (PGT)" userId="S::u5664201@live.warwick.ac.uk::8c95b0a8-ca5d-4702-9efe-31c130d8bdd1" providerId="AD" clId="Web-{60DF32EC-70B5-4D41-BFFA-36E9AFE0BC03}"/>
    <pc:docChg chg="modSld">
      <pc:chgData name="HUANG, JIALI (PGT)" userId="S::u5664201@live.warwick.ac.uk::8c95b0a8-ca5d-4702-9efe-31c130d8bdd1" providerId="AD" clId="Web-{60DF32EC-70B5-4D41-BFFA-36E9AFE0BC03}" dt="2025-02-27T01:45:34.731" v="1252" actId="1076"/>
      <pc:docMkLst>
        <pc:docMk/>
      </pc:docMkLst>
      <pc:sldChg chg="addSp delSp modSp">
        <pc:chgData name="HUANG, JIALI (PGT)" userId="S::u5664201@live.warwick.ac.uk::8c95b0a8-ca5d-4702-9efe-31c130d8bdd1" providerId="AD" clId="Web-{60DF32EC-70B5-4D41-BFFA-36E9AFE0BC03}" dt="2025-02-27T01:24:21.083" v="586" actId="1076"/>
        <pc:sldMkLst>
          <pc:docMk/>
          <pc:sldMk cId="1939400439" sldId="283"/>
        </pc:sldMkLst>
        <pc:spChg chg="add">
          <ac:chgData name="HUANG, JIALI (PGT)" userId="S::u5664201@live.warwick.ac.uk::8c95b0a8-ca5d-4702-9efe-31c130d8bdd1" providerId="AD" clId="Web-{60DF32EC-70B5-4D41-BFFA-36E9AFE0BC03}" dt="2025-02-26T22:27:52.807" v="7"/>
          <ac:spMkLst>
            <pc:docMk/>
            <pc:sldMk cId="1939400439" sldId="283"/>
            <ac:spMk id="2" creationId="{B1FD0B76-ABB8-4249-6298-4A2A5505B586}"/>
          </ac:spMkLst>
        </pc:spChg>
        <pc:spChg chg="add mod ord">
          <ac:chgData name="HUANG, JIALI (PGT)" userId="S::u5664201@live.warwick.ac.uk::8c95b0a8-ca5d-4702-9efe-31c130d8bdd1" providerId="AD" clId="Web-{60DF32EC-70B5-4D41-BFFA-36E9AFE0BC03}" dt="2025-02-26T22:38:56.829" v="322" actId="1076"/>
          <ac:spMkLst>
            <pc:docMk/>
            <pc:sldMk cId="1939400439" sldId="283"/>
            <ac:spMk id="5" creationId="{8D664095-E8A1-39D7-85E4-F15384C2DCDE}"/>
          </ac:spMkLst>
        </pc:spChg>
        <pc:spChg chg="del">
          <ac:chgData name="HUANG, JIALI (PGT)" userId="S::u5664201@live.warwick.ac.uk::8c95b0a8-ca5d-4702-9efe-31c130d8bdd1" providerId="AD" clId="Web-{60DF32EC-70B5-4D41-BFFA-36E9AFE0BC03}" dt="2025-02-26T22:26:38.633" v="0"/>
          <ac:spMkLst>
            <pc:docMk/>
            <pc:sldMk cId="1939400439" sldId="283"/>
            <ac:spMk id="8" creationId="{52942725-EE01-A834-473C-D1CF529603E0}"/>
          </ac:spMkLst>
        </pc:spChg>
        <pc:spChg chg="del">
          <ac:chgData name="HUANG, JIALI (PGT)" userId="S::u5664201@live.warwick.ac.uk::8c95b0a8-ca5d-4702-9efe-31c130d8bdd1" providerId="AD" clId="Web-{60DF32EC-70B5-4D41-BFFA-36E9AFE0BC03}" dt="2025-02-26T22:26:40.930" v="1"/>
          <ac:spMkLst>
            <pc:docMk/>
            <pc:sldMk cId="1939400439" sldId="283"/>
            <ac:spMk id="9" creationId="{814E95CE-9345-5C39-A958-021D592C9D06}"/>
          </ac:spMkLst>
        </pc:spChg>
        <pc:spChg chg="del">
          <ac:chgData name="HUANG, JIALI (PGT)" userId="S::u5664201@live.warwick.ac.uk::8c95b0a8-ca5d-4702-9efe-31c130d8bdd1" providerId="AD" clId="Web-{60DF32EC-70B5-4D41-BFFA-36E9AFE0BC03}" dt="2025-02-26T22:26:42.773" v="2"/>
          <ac:spMkLst>
            <pc:docMk/>
            <pc:sldMk cId="1939400439" sldId="283"/>
            <ac:spMk id="10" creationId="{8829422F-EA0E-D9A2-5370-64A7D470F59A}"/>
          </ac:spMkLst>
        </pc:spChg>
        <pc:spChg chg="add mod">
          <ac:chgData name="HUANG, JIALI (PGT)" userId="S::u5664201@live.warwick.ac.uk::8c95b0a8-ca5d-4702-9efe-31c130d8bdd1" providerId="AD" clId="Web-{60DF32EC-70B5-4D41-BFFA-36E9AFE0BC03}" dt="2025-02-26T22:39:02.986" v="323" actId="1076"/>
          <ac:spMkLst>
            <pc:docMk/>
            <pc:sldMk cId="1939400439" sldId="283"/>
            <ac:spMk id="15" creationId="{554AB407-9E9A-443D-B92F-06485EC31CBA}"/>
          </ac:spMkLst>
        </pc:spChg>
        <pc:spChg chg="add mod">
          <ac:chgData name="HUANG, JIALI (PGT)" userId="S::u5664201@live.warwick.ac.uk::8c95b0a8-ca5d-4702-9efe-31c130d8bdd1" providerId="AD" clId="Web-{60DF32EC-70B5-4D41-BFFA-36E9AFE0BC03}" dt="2025-02-26T22:40:07.753" v="331" actId="1076"/>
          <ac:spMkLst>
            <pc:docMk/>
            <pc:sldMk cId="1939400439" sldId="283"/>
            <ac:spMk id="16" creationId="{8FE243F8-7CA1-64A0-EBB6-195AE2E3709E}"/>
          </ac:spMkLst>
        </pc:spChg>
        <pc:spChg chg="add mod">
          <ac:chgData name="HUANG, JIALI (PGT)" userId="S::u5664201@live.warwick.ac.uk::8c95b0a8-ca5d-4702-9efe-31c130d8bdd1" providerId="AD" clId="Web-{60DF32EC-70B5-4D41-BFFA-36E9AFE0BC03}" dt="2025-02-26T22:40:10.550" v="332" actId="1076"/>
          <ac:spMkLst>
            <pc:docMk/>
            <pc:sldMk cId="1939400439" sldId="283"/>
            <ac:spMk id="17" creationId="{AAB55B62-AFDE-81CC-6C56-FC871A19E181}"/>
          </ac:spMkLst>
        </pc:spChg>
        <pc:spChg chg="add mod">
          <ac:chgData name="HUANG, JIALI (PGT)" userId="S::u5664201@live.warwick.ac.uk::8c95b0a8-ca5d-4702-9efe-31c130d8bdd1" providerId="AD" clId="Web-{60DF32EC-70B5-4D41-BFFA-36E9AFE0BC03}" dt="2025-02-26T22:43:02.368" v="409" actId="1076"/>
          <ac:spMkLst>
            <pc:docMk/>
            <pc:sldMk cId="1939400439" sldId="283"/>
            <ac:spMk id="24" creationId="{F6E2AEF6-6275-00F0-AD96-922869743347}"/>
          </ac:spMkLst>
        </pc:spChg>
        <pc:spChg chg="mod">
          <ac:chgData name="HUANG, JIALI (PGT)" userId="S::u5664201@live.warwick.ac.uk::8c95b0a8-ca5d-4702-9efe-31c130d8bdd1" providerId="AD" clId="Web-{60DF32EC-70B5-4D41-BFFA-36E9AFE0BC03}" dt="2025-02-27T01:23:55.863" v="583" actId="1076"/>
          <ac:spMkLst>
            <pc:docMk/>
            <pc:sldMk cId="1939400439" sldId="283"/>
            <ac:spMk id="25" creationId="{0A75715C-4C21-E82C-1694-A10CDFA04EB9}"/>
          </ac:spMkLst>
        </pc:spChg>
        <pc:spChg chg="add mod">
          <ac:chgData name="HUANG, JIALI (PGT)" userId="S::u5664201@live.warwick.ac.uk::8c95b0a8-ca5d-4702-9efe-31c130d8bdd1" providerId="AD" clId="Web-{60DF32EC-70B5-4D41-BFFA-36E9AFE0BC03}" dt="2025-02-26T22:43:06.712" v="410"/>
          <ac:spMkLst>
            <pc:docMk/>
            <pc:sldMk cId="1939400439" sldId="283"/>
            <ac:spMk id="26" creationId="{57DB259F-785A-01E8-CEDD-69141CC5C84F}"/>
          </ac:spMkLst>
        </pc:spChg>
        <pc:grpChg chg="mod">
          <ac:chgData name="HUANG, JIALI (PGT)" userId="S::u5664201@live.warwick.ac.uk::8c95b0a8-ca5d-4702-9efe-31c130d8bdd1" providerId="AD" clId="Web-{60DF32EC-70B5-4D41-BFFA-36E9AFE0BC03}" dt="2025-02-27T01:24:01.926" v="584" actId="1076"/>
          <ac:grpSpMkLst>
            <pc:docMk/>
            <pc:sldMk cId="1939400439" sldId="283"/>
            <ac:grpSpMk id="2" creationId="{EF44EE35-0721-3CDD-221F-68C6D46C7C96}"/>
          </ac:grpSpMkLst>
        </pc:grpChg>
        <pc:picChg chg="mod">
          <ac:chgData name="HUANG, JIALI (PGT)" userId="S::u5664201@live.warwick.ac.uk::8c95b0a8-ca5d-4702-9efe-31c130d8bdd1" providerId="AD" clId="Web-{60DF32EC-70B5-4D41-BFFA-36E9AFE0BC03}" dt="2025-02-26T22:49:48.511" v="480" actId="1076"/>
          <ac:picMkLst>
            <pc:docMk/>
            <pc:sldMk cId="1939400439" sldId="283"/>
            <ac:picMk id="21" creationId="{00C0B9CF-98A9-17D9-3129-D40165D253A9}"/>
          </ac:picMkLst>
        </pc:picChg>
        <pc:picChg chg="add mod">
          <ac:chgData name="HUANG, JIALI (PGT)" userId="S::u5664201@live.warwick.ac.uk::8c95b0a8-ca5d-4702-9efe-31c130d8bdd1" providerId="AD" clId="Web-{60DF32EC-70B5-4D41-BFFA-36E9AFE0BC03}" dt="2025-02-27T01:24:21.083" v="586" actId="1076"/>
          <ac:picMkLst>
            <pc:docMk/>
            <pc:sldMk cId="1939400439" sldId="283"/>
            <ac:picMk id="32" creationId="{EC2CCECF-A8BA-1EEB-B129-B8EE6BBEA4DD}"/>
          </ac:picMkLst>
        </pc:picChg>
        <pc:cxnChg chg="add mod">
          <ac:chgData name="HUANG, JIALI (PGT)" userId="S::u5664201@live.warwick.ac.uk::8c95b0a8-ca5d-4702-9efe-31c130d8bdd1" providerId="AD" clId="Web-{60DF32EC-70B5-4D41-BFFA-36E9AFE0BC03}" dt="2025-02-26T22:39:51.503" v="330" actId="1076"/>
          <ac:cxnSpMkLst>
            <pc:docMk/>
            <pc:sldMk cId="1939400439" sldId="283"/>
            <ac:cxnSpMk id="19" creationId="{062E34F5-FCC2-FBED-6426-97C17F6AE2F6}"/>
          </ac:cxnSpMkLst>
        </pc:cxnChg>
        <pc:cxnChg chg="add del">
          <ac:chgData name="HUANG, JIALI (PGT)" userId="S::u5664201@live.warwick.ac.uk::8c95b0a8-ca5d-4702-9efe-31c130d8bdd1" providerId="AD" clId="Web-{60DF32EC-70B5-4D41-BFFA-36E9AFE0BC03}" dt="2025-02-26T22:40:21.910" v="334"/>
          <ac:cxnSpMkLst>
            <pc:docMk/>
            <pc:sldMk cId="1939400439" sldId="283"/>
            <ac:cxnSpMk id="22" creationId="{1DF6FC18-29D5-ABA1-1292-739E7DE819F3}"/>
          </ac:cxnSpMkLst>
        </pc:cxnChg>
        <pc:cxnChg chg="add mod">
          <ac:chgData name="HUANG, JIALI (PGT)" userId="S::u5664201@live.warwick.ac.uk::8c95b0a8-ca5d-4702-9efe-31c130d8bdd1" providerId="AD" clId="Web-{60DF32EC-70B5-4D41-BFFA-36E9AFE0BC03}" dt="2025-02-26T22:40:56.208" v="340" actId="14100"/>
          <ac:cxnSpMkLst>
            <pc:docMk/>
            <pc:sldMk cId="1939400439" sldId="283"/>
            <ac:cxnSpMk id="23" creationId="{90E9D21F-E111-33FC-14F3-3A5729FE6247}"/>
          </ac:cxnSpMkLst>
        </pc:cxnChg>
        <pc:cxnChg chg="add mod">
          <ac:chgData name="HUANG, JIALI (PGT)" userId="S::u5664201@live.warwick.ac.uk::8c95b0a8-ca5d-4702-9efe-31c130d8bdd1" providerId="AD" clId="Web-{60DF32EC-70B5-4D41-BFFA-36E9AFE0BC03}" dt="2025-02-26T22:42:57.556" v="407" actId="1076"/>
          <ac:cxnSpMkLst>
            <pc:docMk/>
            <pc:sldMk cId="1939400439" sldId="283"/>
            <ac:cxnSpMk id="27" creationId="{4EADC2A0-D6E1-5567-AB24-17BBFFD089F4}"/>
          </ac:cxnSpMkLst>
        </pc:cxnChg>
      </pc:sldChg>
      <pc:sldChg chg="modSp">
        <pc:chgData name="HUANG, JIALI (PGT)" userId="S::u5664201@live.warwick.ac.uk::8c95b0a8-ca5d-4702-9efe-31c130d8bdd1" providerId="AD" clId="Web-{60DF32EC-70B5-4D41-BFFA-36E9AFE0BC03}" dt="2025-02-27T01:45:34.731" v="1252" actId="1076"/>
        <pc:sldMkLst>
          <pc:docMk/>
          <pc:sldMk cId="1799459470" sldId="290"/>
        </pc:sldMkLst>
        <pc:spChg chg="mod">
          <ac:chgData name="HUANG, JIALI (PGT)" userId="S::u5664201@live.warwick.ac.uk::8c95b0a8-ca5d-4702-9efe-31c130d8bdd1" providerId="AD" clId="Web-{60DF32EC-70B5-4D41-BFFA-36E9AFE0BC03}" dt="2025-02-27T01:45:25.262" v="1249" actId="20577"/>
          <ac:spMkLst>
            <pc:docMk/>
            <pc:sldMk cId="1799459470" sldId="290"/>
            <ac:spMk id="16" creationId="{E0359AA8-7D70-B207-ED76-28706DBB2D7C}"/>
          </ac:spMkLst>
        </pc:spChg>
        <pc:spChg chg="mod">
          <ac:chgData name="HUANG, JIALI (PGT)" userId="S::u5664201@live.warwick.ac.uk::8c95b0a8-ca5d-4702-9efe-31c130d8bdd1" providerId="AD" clId="Web-{60DF32EC-70B5-4D41-BFFA-36E9AFE0BC03}" dt="2025-02-27T01:45:30.027" v="1251" actId="20577"/>
          <ac:spMkLst>
            <pc:docMk/>
            <pc:sldMk cId="1799459470" sldId="290"/>
            <ac:spMk id="17" creationId="{7B52AC28-6F57-26E2-49D3-1AB828FD25A3}"/>
          </ac:spMkLst>
        </pc:spChg>
        <pc:spChg chg="mod">
          <ac:chgData name="HUANG, JIALI (PGT)" userId="S::u5664201@live.warwick.ac.uk::8c95b0a8-ca5d-4702-9efe-31c130d8bdd1" providerId="AD" clId="Web-{60DF32EC-70B5-4D41-BFFA-36E9AFE0BC03}" dt="2025-02-27T01:45:34.731" v="1252" actId="1076"/>
          <ac:spMkLst>
            <pc:docMk/>
            <pc:sldMk cId="1799459470" sldId="290"/>
            <ac:spMk id="20" creationId="{0D03E046-F8D4-17FA-FEE6-D34C3456C15A}"/>
          </ac:spMkLst>
        </pc:spChg>
      </pc:sldChg>
    </pc:docChg>
  </pc:docChgLst>
  <pc:docChgLst>
    <pc:chgData name="IYALLA, AWENITIYE (PGT)" userId="S::u2192567@live.warwick.ac.uk::ed09a4de-2efa-4242-8c65-2891ae80292f" providerId="AD" clId="Web-{CEE46750-4FAA-43C7-9CF6-E5B9A80EFDDF}"/>
    <pc:docChg chg="delSld modSld">
      <pc:chgData name="IYALLA, AWENITIYE (PGT)" userId="S::u2192567@live.warwick.ac.uk::ed09a4de-2efa-4242-8c65-2891ae80292f" providerId="AD" clId="Web-{CEE46750-4FAA-43C7-9CF6-E5B9A80EFDDF}" dt="2025-02-27T01:00:53.510" v="631" actId="1076"/>
      <pc:docMkLst>
        <pc:docMk/>
      </pc:docMkLst>
      <pc:sldChg chg="modSp">
        <pc:chgData name="IYALLA, AWENITIYE (PGT)" userId="S::u2192567@live.warwick.ac.uk::ed09a4de-2efa-4242-8c65-2891ae80292f" providerId="AD" clId="Web-{CEE46750-4FAA-43C7-9CF6-E5B9A80EFDDF}" dt="2025-02-27T00:19:55.999" v="4" actId="1076"/>
        <pc:sldMkLst>
          <pc:docMk/>
          <pc:sldMk cId="0" sldId="257"/>
        </pc:sldMkLst>
        <pc:spChg chg="mod">
          <ac:chgData name="IYALLA, AWENITIYE (PGT)" userId="S::u2192567@live.warwick.ac.uk::ed09a4de-2efa-4242-8c65-2891ae80292f" providerId="AD" clId="Web-{CEE46750-4FAA-43C7-9CF6-E5B9A80EFDDF}" dt="2025-02-27T00:19:34.841" v="2" actId="1076"/>
          <ac:spMkLst>
            <pc:docMk/>
            <pc:sldMk cId="0" sldId="257"/>
            <ac:spMk id="2" creationId="{3C5DFE75-B850-F646-D4D4-69F7D0DCA540}"/>
          </ac:spMkLst>
        </pc:spChg>
        <pc:spChg chg="mod">
          <ac:chgData name="IYALLA, AWENITIYE (PGT)" userId="S::u2192567@live.warwick.ac.uk::ed09a4de-2efa-4242-8c65-2891ae80292f" providerId="AD" clId="Web-{CEE46750-4FAA-43C7-9CF6-E5B9A80EFDDF}" dt="2025-02-27T00:19:24.715" v="0" actId="1076"/>
          <ac:spMkLst>
            <pc:docMk/>
            <pc:sldMk cId="0" sldId="257"/>
            <ac:spMk id="20" creationId="{00000000-0000-0000-0000-000000000000}"/>
          </ac:spMkLst>
        </pc:spChg>
        <pc:spChg chg="mod">
          <ac:chgData name="IYALLA, AWENITIYE (PGT)" userId="S::u2192567@live.warwick.ac.uk::ed09a4de-2efa-4242-8c65-2891ae80292f" providerId="AD" clId="Web-{CEE46750-4FAA-43C7-9CF6-E5B9A80EFDDF}" dt="2025-02-27T00:19:29.387" v="1" actId="1076"/>
          <ac:spMkLst>
            <pc:docMk/>
            <pc:sldMk cId="0" sldId="257"/>
            <ac:spMk id="21" creationId="{00000000-0000-0000-0000-000000000000}"/>
          </ac:spMkLst>
        </pc:spChg>
        <pc:spChg chg="mod">
          <ac:chgData name="IYALLA, AWENITIYE (PGT)" userId="S::u2192567@live.warwick.ac.uk::ed09a4de-2efa-4242-8c65-2891ae80292f" providerId="AD" clId="Web-{CEE46750-4FAA-43C7-9CF6-E5B9A80EFDDF}" dt="2025-02-27T00:19:55.999" v="4" actId="1076"/>
          <ac:spMkLst>
            <pc:docMk/>
            <pc:sldMk cId="0" sldId="257"/>
            <ac:spMk id="43" creationId="{88179789-B634-E792-291B-3E5D00CFE4AE}"/>
          </ac:spMkLst>
        </pc:spChg>
        <pc:spChg chg="mod">
          <ac:chgData name="IYALLA, AWENITIYE (PGT)" userId="S::u2192567@live.warwick.ac.uk::ed09a4de-2efa-4242-8c65-2891ae80292f" providerId="AD" clId="Web-{CEE46750-4FAA-43C7-9CF6-E5B9A80EFDDF}" dt="2025-02-27T00:19:46.763" v="3" actId="1076"/>
          <ac:spMkLst>
            <pc:docMk/>
            <pc:sldMk cId="0" sldId="257"/>
            <ac:spMk id="45" creationId="{095C7F3D-747B-1E0D-7821-D40892A8760A}"/>
          </ac:spMkLst>
        </pc:spChg>
      </pc:sldChg>
      <pc:sldChg chg="delSp modSp">
        <pc:chgData name="IYALLA, AWENITIYE (PGT)" userId="S::u2192567@live.warwick.ac.uk::ed09a4de-2efa-4242-8c65-2891ae80292f" providerId="AD" clId="Web-{CEE46750-4FAA-43C7-9CF6-E5B9A80EFDDF}" dt="2025-02-27T00:33:34.243" v="176"/>
        <pc:sldMkLst>
          <pc:docMk/>
          <pc:sldMk cId="0" sldId="269"/>
        </pc:sldMkLst>
        <pc:spChg chg="del mod">
          <ac:chgData name="IYALLA, AWENITIYE (PGT)" userId="S::u2192567@live.warwick.ac.uk::ed09a4de-2efa-4242-8c65-2891ae80292f" providerId="AD" clId="Web-{CEE46750-4FAA-43C7-9CF6-E5B9A80EFDDF}" dt="2025-02-27T00:33:34.243" v="176"/>
          <ac:spMkLst>
            <pc:docMk/>
            <pc:sldMk cId="0" sldId="269"/>
            <ac:spMk id="2" creationId="{00000000-0000-0000-0000-000000000000}"/>
          </ac:spMkLst>
        </pc:spChg>
      </pc:sldChg>
      <pc:sldChg chg="del">
        <pc:chgData name="IYALLA, AWENITIYE (PGT)" userId="S::u2192567@live.warwick.ac.uk::ed09a4de-2efa-4242-8c65-2891ae80292f" providerId="AD" clId="Web-{CEE46750-4FAA-43C7-9CF6-E5B9A80EFDDF}" dt="2025-02-27T00:28:53.028" v="155"/>
        <pc:sldMkLst>
          <pc:docMk/>
          <pc:sldMk cId="0" sldId="270"/>
        </pc:sldMkLst>
      </pc:sldChg>
      <pc:sldChg chg="addSp modSp">
        <pc:chgData name="IYALLA, AWENITIYE (PGT)" userId="S::u2192567@live.warwick.ac.uk::ed09a4de-2efa-4242-8c65-2891ae80292f" providerId="AD" clId="Web-{CEE46750-4FAA-43C7-9CF6-E5B9A80EFDDF}" dt="2025-02-27T00:36:26.278" v="206"/>
        <pc:sldMkLst>
          <pc:docMk/>
          <pc:sldMk cId="0" sldId="278"/>
        </pc:sldMkLst>
        <pc:spChg chg="mod">
          <ac:chgData name="IYALLA, AWENITIYE (PGT)" userId="S::u2192567@live.warwick.ac.uk::ed09a4de-2efa-4242-8c65-2891ae80292f" providerId="AD" clId="Web-{CEE46750-4FAA-43C7-9CF6-E5B9A80EFDDF}" dt="2025-02-27T00:35:43.902" v="193" actId="1076"/>
          <ac:spMkLst>
            <pc:docMk/>
            <pc:sldMk cId="0" sldId="278"/>
            <ac:spMk id="5" creationId="{00000000-0000-0000-0000-000000000000}"/>
          </ac:spMkLst>
        </pc:spChg>
        <pc:spChg chg="mod">
          <ac:chgData name="IYALLA, AWENITIYE (PGT)" userId="S::u2192567@live.warwick.ac.uk::ed09a4de-2efa-4242-8c65-2891ae80292f" providerId="AD" clId="Web-{CEE46750-4FAA-43C7-9CF6-E5B9A80EFDDF}" dt="2025-02-27T00:36:05.746" v="202" actId="20577"/>
          <ac:spMkLst>
            <pc:docMk/>
            <pc:sldMk cId="0" sldId="278"/>
            <ac:spMk id="6" creationId="{00000000-0000-0000-0000-000000000000}"/>
          </ac:spMkLst>
        </pc:spChg>
        <pc:spChg chg="add">
          <ac:chgData name="IYALLA, AWENITIYE (PGT)" userId="S::u2192567@live.warwick.ac.uk::ed09a4de-2efa-4242-8c65-2891ae80292f" providerId="AD" clId="Web-{CEE46750-4FAA-43C7-9CF6-E5B9A80EFDDF}" dt="2025-02-27T00:36:26.247" v="205"/>
          <ac:spMkLst>
            <pc:docMk/>
            <pc:sldMk cId="0" sldId="278"/>
            <ac:spMk id="7" creationId="{D4418C62-1FE9-1ECB-877A-6B77140A8A49}"/>
          </ac:spMkLst>
        </pc:spChg>
        <pc:picChg chg="add">
          <ac:chgData name="IYALLA, AWENITIYE (PGT)" userId="S::u2192567@live.warwick.ac.uk::ed09a4de-2efa-4242-8c65-2891ae80292f" providerId="AD" clId="Web-{CEE46750-4FAA-43C7-9CF6-E5B9A80EFDDF}" dt="2025-02-27T00:36:26.278" v="206"/>
          <ac:picMkLst>
            <pc:docMk/>
            <pc:sldMk cId="0" sldId="278"/>
            <ac:picMk id="9" creationId="{43DF541D-7E6A-89B1-A1B9-33EA0B9BA036}"/>
          </ac:picMkLst>
        </pc:picChg>
      </pc:sldChg>
      <pc:sldChg chg="delSp modSp">
        <pc:chgData name="IYALLA, AWENITIYE (PGT)" userId="S::u2192567@live.warwick.ac.uk::ed09a4de-2efa-4242-8c65-2891ae80292f" providerId="AD" clId="Web-{CEE46750-4FAA-43C7-9CF6-E5B9A80EFDDF}" dt="2025-02-27T00:24:06.802" v="114" actId="14100"/>
        <pc:sldMkLst>
          <pc:docMk/>
          <pc:sldMk cId="3705293863" sldId="281"/>
        </pc:sldMkLst>
        <pc:spChg chg="del">
          <ac:chgData name="IYALLA, AWENITIYE (PGT)" userId="S::u2192567@live.warwick.ac.uk::ed09a4de-2efa-4242-8c65-2891ae80292f" providerId="AD" clId="Web-{CEE46750-4FAA-43C7-9CF6-E5B9A80EFDDF}" dt="2025-02-27T00:21:59.800" v="79"/>
          <ac:spMkLst>
            <pc:docMk/>
            <pc:sldMk cId="3705293863" sldId="281"/>
            <ac:spMk id="5" creationId="{8D3A0A2B-3699-2BA2-FB27-47C360569C55}"/>
          </ac:spMkLst>
        </pc:spChg>
        <pc:spChg chg="mod">
          <ac:chgData name="IYALLA, AWENITIYE (PGT)" userId="S::u2192567@live.warwick.ac.uk::ed09a4de-2efa-4242-8c65-2891ae80292f" providerId="AD" clId="Web-{CEE46750-4FAA-43C7-9CF6-E5B9A80EFDDF}" dt="2025-02-27T00:21:08.548" v="38" actId="14100"/>
          <ac:spMkLst>
            <pc:docMk/>
            <pc:sldMk cId="3705293863" sldId="281"/>
            <ac:spMk id="6" creationId="{1947BDA5-D3FA-12D3-C090-F310A46E47A2}"/>
          </ac:spMkLst>
        </pc:spChg>
        <pc:spChg chg="del">
          <ac:chgData name="IYALLA, AWENITIYE (PGT)" userId="S::u2192567@live.warwick.ac.uk::ed09a4de-2efa-4242-8c65-2891ae80292f" providerId="AD" clId="Web-{CEE46750-4FAA-43C7-9CF6-E5B9A80EFDDF}" dt="2025-02-27T00:20:57.251" v="25"/>
          <ac:spMkLst>
            <pc:docMk/>
            <pc:sldMk cId="3705293863" sldId="281"/>
            <ac:spMk id="15" creationId="{A630E421-B5CB-680F-3E1A-B3682233C133}"/>
          </ac:spMkLst>
        </pc:spChg>
        <pc:spChg chg="mod">
          <ac:chgData name="IYALLA, AWENITIYE (PGT)" userId="S::u2192567@live.warwick.ac.uk::ed09a4de-2efa-4242-8c65-2891ae80292f" providerId="AD" clId="Web-{CEE46750-4FAA-43C7-9CF6-E5B9A80EFDDF}" dt="2025-02-27T00:21:57.268" v="78" actId="20577"/>
          <ac:spMkLst>
            <pc:docMk/>
            <pc:sldMk cId="3705293863" sldId="281"/>
            <ac:spMk id="27" creationId="{CC1E244F-6FC4-5ABA-29D0-DE9A46E3F9D9}"/>
          </ac:spMkLst>
        </pc:spChg>
        <pc:grpChg chg="mod">
          <ac:chgData name="IYALLA, AWENITIYE (PGT)" userId="S::u2192567@live.warwick.ac.uk::ed09a4de-2efa-4242-8c65-2891ae80292f" providerId="AD" clId="Web-{CEE46750-4FAA-43C7-9CF6-E5B9A80EFDDF}" dt="2025-02-27T00:24:06.802" v="114" actId="14100"/>
          <ac:grpSpMkLst>
            <pc:docMk/>
            <pc:sldMk cId="3705293863" sldId="281"/>
            <ac:grpSpMk id="10" creationId="{F8213ED1-3394-9B4B-5C48-86ECBA0F5916}"/>
          </ac:grpSpMkLst>
        </pc:grpChg>
      </pc:sldChg>
      <pc:sldChg chg="delSp modSp">
        <pc:chgData name="IYALLA, AWENITIYE (PGT)" userId="S::u2192567@live.warwick.ac.uk::ed09a4de-2efa-4242-8c65-2891ae80292f" providerId="AD" clId="Web-{CEE46750-4FAA-43C7-9CF6-E5B9A80EFDDF}" dt="2025-02-27T00:26:40.790" v="140" actId="20577"/>
        <pc:sldMkLst>
          <pc:docMk/>
          <pc:sldMk cId="1788090128" sldId="282"/>
        </pc:sldMkLst>
        <pc:spChg chg="mod">
          <ac:chgData name="IYALLA, AWENITIYE (PGT)" userId="S::u2192567@live.warwick.ac.uk::ed09a4de-2efa-4242-8c65-2891ae80292f" providerId="AD" clId="Web-{CEE46750-4FAA-43C7-9CF6-E5B9A80EFDDF}" dt="2025-02-27T00:26:34.524" v="139" actId="20577"/>
          <ac:spMkLst>
            <pc:docMk/>
            <pc:sldMk cId="1788090128" sldId="282"/>
            <ac:spMk id="11" creationId="{CA1A3414-8093-63EA-353D-EC42173B3D63}"/>
          </ac:spMkLst>
        </pc:spChg>
        <pc:spChg chg="mod">
          <ac:chgData name="IYALLA, AWENITIYE (PGT)" userId="S::u2192567@live.warwick.ac.uk::ed09a4de-2efa-4242-8c65-2891ae80292f" providerId="AD" clId="Web-{CEE46750-4FAA-43C7-9CF6-E5B9A80EFDDF}" dt="2025-02-27T00:23:10.161" v="105" actId="20577"/>
          <ac:spMkLst>
            <pc:docMk/>
            <pc:sldMk cId="1788090128" sldId="282"/>
            <ac:spMk id="16" creationId="{6681C8F1-DCBA-FCC5-A63C-0A142D29BC34}"/>
          </ac:spMkLst>
        </pc:spChg>
        <pc:spChg chg="del">
          <ac:chgData name="IYALLA, AWENITIYE (PGT)" userId="S::u2192567@live.warwick.ac.uk::ed09a4de-2efa-4242-8c65-2891ae80292f" providerId="AD" clId="Web-{CEE46750-4FAA-43C7-9CF6-E5B9A80EFDDF}" dt="2025-02-27T00:23:03.567" v="103"/>
          <ac:spMkLst>
            <pc:docMk/>
            <pc:sldMk cId="1788090128" sldId="282"/>
            <ac:spMk id="18" creationId="{8F6E6648-E738-AC11-C5F4-F0261362652D}"/>
          </ac:spMkLst>
        </pc:spChg>
        <pc:spChg chg="mod">
          <ac:chgData name="IYALLA, AWENITIYE (PGT)" userId="S::u2192567@live.warwick.ac.uk::ed09a4de-2efa-4242-8c65-2891ae80292f" providerId="AD" clId="Web-{CEE46750-4FAA-43C7-9CF6-E5B9A80EFDDF}" dt="2025-02-27T00:26:40.790" v="140" actId="20577"/>
          <ac:spMkLst>
            <pc:docMk/>
            <pc:sldMk cId="1788090128" sldId="282"/>
            <ac:spMk id="20" creationId="{494D46CA-0B63-936D-D62B-616F55D85F3C}"/>
          </ac:spMkLst>
        </pc:spChg>
        <pc:spChg chg="mod">
          <ac:chgData name="IYALLA, AWENITIYE (PGT)" userId="S::u2192567@live.warwick.ac.uk::ed09a4de-2efa-4242-8c65-2891ae80292f" providerId="AD" clId="Web-{CEE46750-4FAA-43C7-9CF6-E5B9A80EFDDF}" dt="2025-02-27T00:23:53.021" v="113" actId="20577"/>
          <ac:spMkLst>
            <pc:docMk/>
            <pc:sldMk cId="1788090128" sldId="282"/>
            <ac:spMk id="24" creationId="{86D29D47-D65A-B586-ED8B-B1EDF4221F73}"/>
          </ac:spMkLst>
        </pc:spChg>
        <pc:grpChg chg="mod">
          <ac:chgData name="IYALLA, AWENITIYE (PGT)" userId="S::u2192567@live.warwick.ac.uk::ed09a4de-2efa-4242-8c65-2891ae80292f" providerId="AD" clId="Web-{CEE46750-4FAA-43C7-9CF6-E5B9A80EFDDF}" dt="2025-02-27T00:23:40.786" v="112" actId="1076"/>
          <ac:grpSpMkLst>
            <pc:docMk/>
            <pc:sldMk cId="1788090128" sldId="282"/>
            <ac:grpSpMk id="14" creationId="{7B416650-8065-E78E-AB97-FDBDF269DB58}"/>
          </ac:grpSpMkLst>
        </pc:grpChg>
      </pc:sldChg>
      <pc:sldChg chg="addSp delSp modSp">
        <pc:chgData name="IYALLA, AWENITIYE (PGT)" userId="S::u2192567@live.warwick.ac.uk::ed09a4de-2efa-4242-8c65-2891ae80292f" providerId="AD" clId="Web-{CEE46750-4FAA-43C7-9CF6-E5B9A80EFDDF}" dt="2025-02-27T00:25:52.008" v="138" actId="1076"/>
        <pc:sldMkLst>
          <pc:docMk/>
          <pc:sldMk cId="1939400439" sldId="283"/>
        </pc:sldMkLst>
        <pc:spChg chg="mod">
          <ac:chgData name="IYALLA, AWENITIYE (PGT)" userId="S::u2192567@live.warwick.ac.uk::ed09a4de-2efa-4242-8c65-2891ae80292f" providerId="AD" clId="Web-{CEE46750-4FAA-43C7-9CF6-E5B9A80EFDDF}" dt="2025-02-27T00:25:25.414" v="133" actId="20577"/>
          <ac:spMkLst>
            <pc:docMk/>
            <pc:sldMk cId="1939400439" sldId="283"/>
            <ac:spMk id="18" creationId="{917BA3E3-8025-D153-A390-7CC5263A8A42}"/>
          </ac:spMkLst>
        </pc:spChg>
        <pc:spChg chg="mod">
          <ac:chgData name="IYALLA, AWENITIYE (PGT)" userId="S::u2192567@live.warwick.ac.uk::ed09a4de-2efa-4242-8c65-2891ae80292f" providerId="AD" clId="Web-{CEE46750-4FAA-43C7-9CF6-E5B9A80EFDDF}" dt="2025-02-27T00:25:37.851" v="136" actId="1076"/>
          <ac:spMkLst>
            <pc:docMk/>
            <pc:sldMk cId="1939400439" sldId="283"/>
            <ac:spMk id="25" creationId="{0A75715C-4C21-E82C-1694-A10CDFA04EB9}"/>
          </ac:spMkLst>
        </pc:spChg>
        <pc:grpChg chg="add mod">
          <ac:chgData name="IYALLA, AWENITIYE (PGT)" userId="S::u2192567@live.warwick.ac.uk::ed09a4de-2efa-4242-8c65-2891ae80292f" providerId="AD" clId="Web-{CEE46750-4FAA-43C7-9CF6-E5B9A80EFDDF}" dt="2025-02-27T00:25:52.008" v="138" actId="1076"/>
          <ac:grpSpMkLst>
            <pc:docMk/>
            <pc:sldMk cId="1939400439" sldId="283"/>
            <ac:grpSpMk id="2" creationId="{EF44EE35-0721-3CDD-221F-68C6D46C7C96}"/>
          </ac:grpSpMkLst>
        </pc:grpChg>
        <pc:grpChg chg="add del">
          <ac:chgData name="IYALLA, AWENITIYE (PGT)" userId="S::u2192567@live.warwick.ac.uk::ed09a4de-2efa-4242-8c65-2891ae80292f" providerId="AD" clId="Web-{CEE46750-4FAA-43C7-9CF6-E5B9A80EFDDF}" dt="2025-02-27T00:24:31.819" v="119"/>
          <ac:grpSpMkLst>
            <pc:docMk/>
            <pc:sldMk cId="1939400439" sldId="283"/>
            <ac:grpSpMk id="11" creationId="{B7891EDF-BA66-0867-D507-90ACD948BCCF}"/>
          </ac:grpSpMkLst>
        </pc:grpChg>
        <pc:picChg chg="topLvl">
          <ac:chgData name="IYALLA, AWENITIYE (PGT)" userId="S::u2192567@live.warwick.ac.uk::ed09a4de-2efa-4242-8c65-2891ae80292f" providerId="AD" clId="Web-{CEE46750-4FAA-43C7-9CF6-E5B9A80EFDDF}" dt="2025-02-27T00:24:31.819" v="119"/>
          <ac:picMkLst>
            <pc:docMk/>
            <pc:sldMk cId="1939400439" sldId="283"/>
            <ac:picMk id="6" creationId="{5A6184DF-C44A-238D-96AC-9A0069105224}"/>
          </ac:picMkLst>
        </pc:picChg>
        <pc:picChg chg="topLvl">
          <ac:chgData name="IYALLA, AWENITIYE (PGT)" userId="S::u2192567@live.warwick.ac.uk::ed09a4de-2efa-4242-8c65-2891ae80292f" providerId="AD" clId="Web-{CEE46750-4FAA-43C7-9CF6-E5B9A80EFDDF}" dt="2025-02-27T00:24:31.819" v="119"/>
          <ac:picMkLst>
            <pc:docMk/>
            <pc:sldMk cId="1939400439" sldId="283"/>
            <ac:picMk id="8" creationId="{004A2C50-766E-FCCE-C0A5-B9C8530FEFF6}"/>
          </ac:picMkLst>
        </pc:picChg>
        <pc:picChg chg="del topLvl">
          <ac:chgData name="IYALLA, AWENITIYE (PGT)" userId="S::u2192567@live.warwick.ac.uk::ed09a4de-2efa-4242-8c65-2891ae80292f" providerId="AD" clId="Web-{CEE46750-4FAA-43C7-9CF6-E5B9A80EFDDF}" dt="2025-02-27T00:24:35.350" v="120"/>
          <ac:picMkLst>
            <pc:docMk/>
            <pc:sldMk cId="1939400439" sldId="283"/>
            <ac:picMk id="9" creationId="{84257A62-AFAE-87A8-D9FA-4756B46FB32A}"/>
          </ac:picMkLst>
        </pc:picChg>
        <pc:picChg chg="topLvl">
          <ac:chgData name="IYALLA, AWENITIYE (PGT)" userId="S::u2192567@live.warwick.ac.uk::ed09a4de-2efa-4242-8c65-2891ae80292f" providerId="AD" clId="Web-{CEE46750-4FAA-43C7-9CF6-E5B9A80EFDDF}" dt="2025-02-27T00:24:31.819" v="119"/>
          <ac:picMkLst>
            <pc:docMk/>
            <pc:sldMk cId="1939400439" sldId="283"/>
            <ac:picMk id="10" creationId="{7B01B4B7-FC7A-7B68-9216-25D97F38BD78}"/>
          </ac:picMkLst>
        </pc:picChg>
      </pc:sldChg>
      <pc:sldChg chg="modSp">
        <pc:chgData name="IYALLA, AWENITIYE (PGT)" userId="S::u2192567@live.warwick.ac.uk::ed09a4de-2efa-4242-8c65-2891ae80292f" providerId="AD" clId="Web-{CEE46750-4FAA-43C7-9CF6-E5B9A80EFDDF}" dt="2025-02-27T00:28:14.199" v="154" actId="1076"/>
        <pc:sldMkLst>
          <pc:docMk/>
          <pc:sldMk cId="2288269016" sldId="284"/>
        </pc:sldMkLst>
        <pc:spChg chg="mod">
          <ac:chgData name="IYALLA, AWENITIYE (PGT)" userId="S::u2192567@live.warwick.ac.uk::ed09a4de-2efa-4242-8c65-2891ae80292f" providerId="AD" clId="Web-{CEE46750-4FAA-43C7-9CF6-E5B9A80EFDDF}" dt="2025-02-27T00:27:55.292" v="147" actId="1076"/>
          <ac:spMkLst>
            <pc:docMk/>
            <pc:sldMk cId="2288269016" sldId="284"/>
            <ac:spMk id="3" creationId="{185A59B4-4FD6-44D8-BAA7-BD3E375A9DEA}"/>
          </ac:spMkLst>
        </pc:spChg>
        <pc:spChg chg="mod">
          <ac:chgData name="IYALLA, AWENITIYE (PGT)" userId="S::u2192567@live.warwick.ac.uk::ed09a4de-2efa-4242-8c65-2891ae80292f" providerId="AD" clId="Web-{CEE46750-4FAA-43C7-9CF6-E5B9A80EFDDF}" dt="2025-02-27T00:27:55.308" v="148" actId="1076"/>
          <ac:spMkLst>
            <pc:docMk/>
            <pc:sldMk cId="2288269016" sldId="284"/>
            <ac:spMk id="4" creationId="{05F5781D-4882-8742-7E97-1428F3D20099}"/>
          </ac:spMkLst>
        </pc:spChg>
        <pc:spChg chg="mod">
          <ac:chgData name="IYALLA, AWENITIYE (PGT)" userId="S::u2192567@live.warwick.ac.uk::ed09a4de-2efa-4242-8c65-2891ae80292f" providerId="AD" clId="Web-{CEE46750-4FAA-43C7-9CF6-E5B9A80EFDDF}" dt="2025-02-27T00:28:07.542" v="152" actId="20577"/>
          <ac:spMkLst>
            <pc:docMk/>
            <pc:sldMk cId="2288269016" sldId="284"/>
            <ac:spMk id="11" creationId="{4B232803-FF6C-6816-B0DC-F082848E2247}"/>
          </ac:spMkLst>
        </pc:spChg>
        <pc:spChg chg="mod">
          <ac:chgData name="IYALLA, AWENITIYE (PGT)" userId="S::u2192567@live.warwick.ac.uk::ed09a4de-2efa-4242-8c65-2891ae80292f" providerId="AD" clId="Web-{CEE46750-4FAA-43C7-9CF6-E5B9A80EFDDF}" dt="2025-02-27T00:27:55.323" v="150" actId="1076"/>
          <ac:spMkLst>
            <pc:docMk/>
            <pc:sldMk cId="2288269016" sldId="284"/>
            <ac:spMk id="14" creationId="{B07B0DA1-E543-5ADC-4D37-93F7886BD049}"/>
          </ac:spMkLst>
        </pc:spChg>
        <pc:spChg chg="mod">
          <ac:chgData name="IYALLA, AWENITIYE (PGT)" userId="S::u2192567@live.warwick.ac.uk::ed09a4de-2efa-4242-8c65-2891ae80292f" providerId="AD" clId="Web-{CEE46750-4FAA-43C7-9CF6-E5B9A80EFDDF}" dt="2025-02-27T00:28:14.199" v="153" actId="1076"/>
          <ac:spMkLst>
            <pc:docMk/>
            <pc:sldMk cId="2288269016" sldId="284"/>
            <ac:spMk id="16" creationId="{8DE33094-9F04-C1F8-DA69-42C743E8225F}"/>
          </ac:spMkLst>
        </pc:spChg>
        <pc:spChg chg="mod">
          <ac:chgData name="IYALLA, AWENITIYE (PGT)" userId="S::u2192567@live.warwick.ac.uk::ed09a4de-2efa-4242-8c65-2891ae80292f" providerId="AD" clId="Web-{CEE46750-4FAA-43C7-9CF6-E5B9A80EFDDF}" dt="2025-02-27T00:28:14.199" v="154" actId="1076"/>
          <ac:spMkLst>
            <pc:docMk/>
            <pc:sldMk cId="2288269016" sldId="284"/>
            <ac:spMk id="17" creationId="{E5B0F74E-AB18-763D-8040-3568D91EC559}"/>
          </ac:spMkLst>
        </pc:spChg>
      </pc:sldChg>
      <pc:sldChg chg="addSp modSp">
        <pc:chgData name="IYALLA, AWENITIYE (PGT)" userId="S::u2192567@live.warwick.ac.uk::ed09a4de-2efa-4242-8c65-2891ae80292f" providerId="AD" clId="Web-{CEE46750-4FAA-43C7-9CF6-E5B9A80EFDDF}" dt="2025-02-27T00:49:36.921" v="356" actId="1076"/>
        <pc:sldMkLst>
          <pc:docMk/>
          <pc:sldMk cId="2806665710" sldId="288"/>
        </pc:sldMkLst>
        <pc:spChg chg="mod">
          <ac:chgData name="IYALLA, AWENITIYE (PGT)" userId="S::u2192567@live.warwick.ac.uk::ed09a4de-2efa-4242-8c65-2891ae80292f" providerId="AD" clId="Web-{CEE46750-4FAA-43C7-9CF6-E5B9A80EFDDF}" dt="2025-02-27T00:49:36.905" v="354" actId="1076"/>
          <ac:spMkLst>
            <pc:docMk/>
            <pc:sldMk cId="2806665710" sldId="288"/>
            <ac:spMk id="3" creationId="{44D6B98D-258B-EEA5-4669-DDE0DDD52B62}"/>
          </ac:spMkLst>
        </pc:spChg>
        <pc:spChg chg="add">
          <ac:chgData name="IYALLA, AWENITIYE (PGT)" userId="S::u2192567@live.warwick.ac.uk::ed09a4de-2efa-4242-8c65-2891ae80292f" providerId="AD" clId="Web-{CEE46750-4FAA-43C7-9CF6-E5B9A80EFDDF}" dt="2025-02-27T00:36:33.872" v="207"/>
          <ac:spMkLst>
            <pc:docMk/>
            <pc:sldMk cId="2806665710" sldId="288"/>
            <ac:spMk id="4" creationId="{531A1A22-95A7-288B-A167-F0A68D527FB7}"/>
          </ac:spMkLst>
        </pc:spChg>
        <pc:spChg chg="mod">
          <ac:chgData name="IYALLA, AWENITIYE (PGT)" userId="S::u2192567@live.warwick.ac.uk::ed09a4de-2efa-4242-8c65-2891ae80292f" providerId="AD" clId="Web-{CEE46750-4FAA-43C7-9CF6-E5B9A80EFDDF}" dt="2025-02-27T00:49:36.921" v="355" actId="1076"/>
          <ac:spMkLst>
            <pc:docMk/>
            <pc:sldMk cId="2806665710" sldId="288"/>
            <ac:spMk id="5" creationId="{4BB51070-FA0C-4A12-DDD3-E74E2C6E6F4A}"/>
          </ac:spMkLst>
        </pc:spChg>
        <pc:spChg chg="mod">
          <ac:chgData name="IYALLA, AWENITIYE (PGT)" userId="S::u2192567@live.warwick.ac.uk::ed09a4de-2efa-4242-8c65-2891ae80292f" providerId="AD" clId="Web-{CEE46750-4FAA-43C7-9CF6-E5B9A80EFDDF}" dt="2025-02-27T00:49:36.921" v="356" actId="1076"/>
          <ac:spMkLst>
            <pc:docMk/>
            <pc:sldMk cId="2806665710" sldId="288"/>
            <ac:spMk id="7" creationId="{053CE46D-7011-A5B8-A0AD-79A683AC9A5A}"/>
          </ac:spMkLst>
        </pc:spChg>
        <pc:picChg chg="add">
          <ac:chgData name="IYALLA, AWENITIYE (PGT)" userId="S::u2192567@live.warwick.ac.uk::ed09a4de-2efa-4242-8c65-2891ae80292f" providerId="AD" clId="Web-{CEE46750-4FAA-43C7-9CF6-E5B9A80EFDDF}" dt="2025-02-27T00:36:33.903" v="208"/>
          <ac:picMkLst>
            <pc:docMk/>
            <pc:sldMk cId="2806665710" sldId="288"/>
            <ac:picMk id="8" creationId="{51AD7A92-D0FA-1485-1A9C-C10564023F81}"/>
          </ac:picMkLst>
        </pc:picChg>
      </pc:sldChg>
      <pc:sldChg chg="modSp">
        <pc:chgData name="IYALLA, AWENITIYE (PGT)" userId="S::u2192567@live.warwick.ac.uk::ed09a4de-2efa-4242-8c65-2891ae80292f" providerId="AD" clId="Web-{CEE46750-4FAA-43C7-9CF6-E5B9A80EFDDF}" dt="2025-02-27T00:50:35.629" v="373" actId="20577"/>
        <pc:sldMkLst>
          <pc:docMk/>
          <pc:sldMk cId="1799459470" sldId="290"/>
        </pc:sldMkLst>
        <pc:spChg chg="mod">
          <ac:chgData name="IYALLA, AWENITIYE (PGT)" userId="S::u2192567@live.warwick.ac.uk::ed09a4de-2efa-4242-8c65-2891ae80292f" providerId="AD" clId="Web-{CEE46750-4FAA-43C7-9CF6-E5B9A80EFDDF}" dt="2025-02-27T00:50:35.629" v="373" actId="20577"/>
          <ac:spMkLst>
            <pc:docMk/>
            <pc:sldMk cId="1799459470" sldId="290"/>
            <ac:spMk id="17" creationId="{7B52AC28-6F57-26E2-49D3-1AB828FD25A3}"/>
          </ac:spMkLst>
        </pc:spChg>
      </pc:sldChg>
      <pc:sldChg chg="addSp modSp">
        <pc:chgData name="IYALLA, AWENITIYE (PGT)" userId="S::u2192567@live.warwick.ac.uk::ed09a4de-2efa-4242-8c65-2891ae80292f" providerId="AD" clId="Web-{CEE46750-4FAA-43C7-9CF6-E5B9A80EFDDF}" dt="2025-02-27T00:41:34.427" v="237" actId="1076"/>
        <pc:sldMkLst>
          <pc:docMk/>
          <pc:sldMk cId="1962172524" sldId="291"/>
        </pc:sldMkLst>
        <pc:spChg chg="add">
          <ac:chgData name="IYALLA, AWENITIYE (PGT)" userId="S::u2192567@live.warwick.ac.uk::ed09a4de-2efa-4242-8c65-2891ae80292f" providerId="AD" clId="Web-{CEE46750-4FAA-43C7-9CF6-E5B9A80EFDDF}" dt="2025-02-27T00:37:42.920" v="226"/>
          <ac:spMkLst>
            <pc:docMk/>
            <pc:sldMk cId="1962172524" sldId="291"/>
            <ac:spMk id="4" creationId="{2E34243E-CCFD-F72F-453C-8D2C2287BA84}"/>
          </ac:spMkLst>
        </pc:spChg>
        <pc:spChg chg="add mod">
          <ac:chgData name="IYALLA, AWENITIYE (PGT)" userId="S::u2192567@live.warwick.ac.uk::ed09a4de-2efa-4242-8c65-2891ae80292f" providerId="AD" clId="Web-{CEE46750-4FAA-43C7-9CF6-E5B9A80EFDDF}" dt="2025-02-27T00:41:31.880" v="236" actId="1076"/>
          <ac:spMkLst>
            <pc:docMk/>
            <pc:sldMk cId="1962172524" sldId="291"/>
            <ac:spMk id="7" creationId="{A7AE9F41-7CD2-85B9-DC28-4EC69BAF7720}"/>
          </ac:spMkLst>
        </pc:spChg>
        <pc:spChg chg="add mod">
          <ac:chgData name="IYALLA, AWENITIYE (PGT)" userId="S::u2192567@live.warwick.ac.uk::ed09a4de-2efa-4242-8c65-2891ae80292f" providerId="AD" clId="Web-{CEE46750-4FAA-43C7-9CF6-E5B9A80EFDDF}" dt="2025-02-27T00:41:34.427" v="237" actId="1076"/>
          <ac:spMkLst>
            <pc:docMk/>
            <pc:sldMk cId="1962172524" sldId="291"/>
            <ac:spMk id="9" creationId="{FB0ECF78-7C5B-88B0-0BC6-AB61B9D21E2A}"/>
          </ac:spMkLst>
        </pc:spChg>
        <pc:picChg chg="add ord">
          <ac:chgData name="IYALLA, AWENITIYE (PGT)" userId="S::u2192567@live.warwick.ac.uk::ed09a4de-2efa-4242-8c65-2891ae80292f" providerId="AD" clId="Web-{CEE46750-4FAA-43C7-9CF6-E5B9A80EFDDF}" dt="2025-02-27T00:37:51.264" v="228"/>
          <ac:picMkLst>
            <pc:docMk/>
            <pc:sldMk cId="1962172524" sldId="291"/>
            <ac:picMk id="6" creationId="{54CAF12E-521C-FBBC-CED2-BF7D4D27F348}"/>
          </ac:picMkLst>
        </pc:picChg>
      </pc:sldChg>
      <pc:sldChg chg="addSp modSp">
        <pc:chgData name="IYALLA, AWENITIYE (PGT)" userId="S::u2192567@live.warwick.ac.uk::ed09a4de-2efa-4242-8c65-2891ae80292f" providerId="AD" clId="Web-{CEE46750-4FAA-43C7-9CF6-E5B9A80EFDDF}" dt="2025-02-27T00:36:48.716" v="211"/>
        <pc:sldMkLst>
          <pc:docMk/>
          <pc:sldMk cId="2848604326" sldId="293"/>
        </pc:sldMkLst>
        <pc:spChg chg="add">
          <ac:chgData name="IYALLA, AWENITIYE (PGT)" userId="S::u2192567@live.warwick.ac.uk::ed09a4de-2efa-4242-8c65-2891ae80292f" providerId="AD" clId="Web-{CEE46750-4FAA-43C7-9CF6-E5B9A80EFDDF}" dt="2025-02-27T00:36:42.669" v="209"/>
          <ac:spMkLst>
            <pc:docMk/>
            <pc:sldMk cId="2848604326" sldId="293"/>
            <ac:spMk id="4" creationId="{06C25804-D2D5-87ED-439E-574978787BF3}"/>
          </ac:spMkLst>
        </pc:spChg>
        <pc:graphicFrameChg chg="modGraphic">
          <ac:chgData name="IYALLA, AWENITIYE (PGT)" userId="S::u2192567@live.warwick.ac.uk::ed09a4de-2efa-4242-8c65-2891ae80292f" providerId="AD" clId="Web-{CEE46750-4FAA-43C7-9CF6-E5B9A80EFDDF}" dt="2025-02-27T00:36:48.716" v="211"/>
          <ac:graphicFrameMkLst>
            <pc:docMk/>
            <pc:sldMk cId="2848604326" sldId="293"/>
            <ac:graphicFrameMk id="5" creationId="{3A2E65BE-CE33-33FA-C3A8-51E5542D2AF2}"/>
          </ac:graphicFrameMkLst>
        </pc:graphicFrameChg>
        <pc:picChg chg="add">
          <ac:chgData name="IYALLA, AWENITIYE (PGT)" userId="S::u2192567@live.warwick.ac.uk::ed09a4de-2efa-4242-8c65-2891ae80292f" providerId="AD" clId="Web-{CEE46750-4FAA-43C7-9CF6-E5B9A80EFDDF}" dt="2025-02-27T00:36:42.732" v="210"/>
          <ac:picMkLst>
            <pc:docMk/>
            <pc:sldMk cId="2848604326" sldId="293"/>
            <ac:picMk id="7" creationId="{2EE135A8-7B08-23F0-F6FF-D0278C5AE858}"/>
          </ac:picMkLst>
        </pc:picChg>
      </pc:sldChg>
      <pc:sldChg chg="addSp modSp">
        <pc:chgData name="IYALLA, AWENITIYE (PGT)" userId="S::u2192567@live.warwick.ac.uk::ed09a4de-2efa-4242-8c65-2891ae80292f" providerId="AD" clId="Web-{CEE46750-4FAA-43C7-9CF6-E5B9A80EFDDF}" dt="2025-02-27T01:00:53.510" v="631" actId="1076"/>
        <pc:sldMkLst>
          <pc:docMk/>
          <pc:sldMk cId="3699760467" sldId="294"/>
        </pc:sldMkLst>
        <pc:spChg chg="add ord">
          <ac:chgData name="IYALLA, AWENITIYE (PGT)" userId="S::u2192567@live.warwick.ac.uk::ed09a4de-2efa-4242-8c65-2891ae80292f" providerId="AD" clId="Web-{CEE46750-4FAA-43C7-9CF6-E5B9A80EFDDF}" dt="2025-02-27T00:37:33.655" v="223"/>
          <ac:spMkLst>
            <pc:docMk/>
            <pc:sldMk cId="3699760467" sldId="294"/>
            <ac:spMk id="4" creationId="{39AE7DEB-1DB4-6C2A-3953-8427CAE331E1}"/>
          </ac:spMkLst>
        </pc:spChg>
        <pc:spChg chg="add mod">
          <ac:chgData name="IYALLA, AWENITIYE (PGT)" userId="S::u2192567@live.warwick.ac.uk::ed09a4de-2efa-4242-8c65-2891ae80292f" providerId="AD" clId="Web-{CEE46750-4FAA-43C7-9CF6-E5B9A80EFDDF}" dt="2025-02-27T01:00:36.978" v="629" actId="1076"/>
          <ac:spMkLst>
            <pc:docMk/>
            <pc:sldMk cId="3699760467" sldId="294"/>
            <ac:spMk id="9" creationId="{38FDC4A3-DC97-0D30-D418-9EFEBA601CED}"/>
          </ac:spMkLst>
        </pc:spChg>
        <pc:spChg chg="add mod">
          <ac:chgData name="IYALLA, AWENITIYE (PGT)" userId="S::u2192567@live.warwick.ac.uk::ed09a4de-2efa-4242-8c65-2891ae80292f" providerId="AD" clId="Web-{CEE46750-4FAA-43C7-9CF6-E5B9A80EFDDF}" dt="2025-02-27T01:00:53.510" v="631" actId="1076"/>
          <ac:spMkLst>
            <pc:docMk/>
            <pc:sldMk cId="3699760467" sldId="294"/>
            <ac:spMk id="11" creationId="{24D9667A-0CFC-B8C1-BFAD-D8B8C89446D1}"/>
          </ac:spMkLst>
        </pc:spChg>
        <pc:graphicFrameChg chg="mod modGraphic">
          <ac:chgData name="IYALLA, AWENITIYE (PGT)" userId="S::u2192567@live.warwick.ac.uk::ed09a4de-2efa-4242-8c65-2891ae80292f" providerId="AD" clId="Web-{CEE46750-4FAA-43C7-9CF6-E5B9A80EFDDF}" dt="2025-02-27T01:00:18.462" v="627"/>
          <ac:graphicFrameMkLst>
            <pc:docMk/>
            <pc:sldMk cId="3699760467" sldId="294"/>
            <ac:graphicFrameMk id="5" creationId="{4E42AC23-2389-A1D2-8D10-02844AE1CFB6}"/>
          </ac:graphicFrameMkLst>
        </pc:graphicFrameChg>
        <pc:picChg chg="add ord">
          <ac:chgData name="IYALLA, AWENITIYE (PGT)" userId="S::u2192567@live.warwick.ac.uk::ed09a4de-2efa-4242-8c65-2891ae80292f" providerId="AD" clId="Web-{CEE46750-4FAA-43C7-9CF6-E5B9A80EFDDF}" dt="2025-02-27T00:37:33.733" v="225"/>
          <ac:picMkLst>
            <pc:docMk/>
            <pc:sldMk cId="3699760467" sldId="294"/>
            <ac:picMk id="7" creationId="{A5DE0227-97D2-FA4B-ADB2-22D337F19694}"/>
          </ac:picMkLst>
        </pc:picChg>
      </pc:sldChg>
      <pc:sldChg chg="addSp modSp">
        <pc:chgData name="IYALLA, AWENITIYE (PGT)" userId="S::u2192567@live.warwick.ac.uk::ed09a4de-2efa-4242-8c65-2891ae80292f" providerId="AD" clId="Web-{CEE46750-4FAA-43C7-9CF6-E5B9A80EFDDF}" dt="2025-02-27T00:37:15.310" v="220"/>
        <pc:sldMkLst>
          <pc:docMk/>
          <pc:sldMk cId="1521687671" sldId="295"/>
        </pc:sldMkLst>
        <pc:spChg chg="add">
          <ac:chgData name="IYALLA, AWENITIYE (PGT)" userId="S::u2192567@live.warwick.ac.uk::ed09a4de-2efa-4242-8c65-2891ae80292f" providerId="AD" clId="Web-{CEE46750-4FAA-43C7-9CF6-E5B9A80EFDDF}" dt="2025-02-27T00:36:53.904" v="212"/>
          <ac:spMkLst>
            <pc:docMk/>
            <pc:sldMk cId="1521687671" sldId="295"/>
            <ac:spMk id="4" creationId="{5DB215E6-77D9-1E56-1C7B-96A9ECCF6E19}"/>
          </ac:spMkLst>
        </pc:spChg>
        <pc:graphicFrameChg chg="modGraphic">
          <ac:chgData name="IYALLA, AWENITIYE (PGT)" userId="S::u2192567@live.warwick.ac.uk::ed09a4de-2efa-4242-8c65-2891ae80292f" providerId="AD" clId="Web-{CEE46750-4FAA-43C7-9CF6-E5B9A80EFDDF}" dt="2025-02-27T00:37:08.998" v="219"/>
          <ac:graphicFrameMkLst>
            <pc:docMk/>
            <pc:sldMk cId="1521687671" sldId="295"/>
            <ac:graphicFrameMk id="5" creationId="{19158AAB-A8CA-FC54-E8FF-779919C8CDCD}"/>
          </ac:graphicFrameMkLst>
        </pc:graphicFrameChg>
        <pc:picChg chg="add ord">
          <ac:chgData name="IYALLA, AWENITIYE (PGT)" userId="S::u2192567@live.warwick.ac.uk::ed09a4de-2efa-4242-8c65-2891ae80292f" providerId="AD" clId="Web-{CEE46750-4FAA-43C7-9CF6-E5B9A80EFDDF}" dt="2025-02-27T00:37:15.310" v="220"/>
          <ac:picMkLst>
            <pc:docMk/>
            <pc:sldMk cId="1521687671" sldId="295"/>
            <ac:picMk id="7" creationId="{5FA2BE97-C455-4C22-B50E-2F0C2D1BE7FF}"/>
          </ac:picMkLst>
        </pc:picChg>
      </pc:sldChg>
      <pc:sldChg chg="addSp modSp">
        <pc:chgData name="IYALLA, AWENITIYE (PGT)" userId="S::u2192567@live.warwick.ac.uk::ed09a4de-2efa-4242-8c65-2891ae80292f" providerId="AD" clId="Web-{CEE46750-4FAA-43C7-9CF6-E5B9A80EFDDF}" dt="2025-02-27T00:36:18.794" v="204"/>
        <pc:sldMkLst>
          <pc:docMk/>
          <pc:sldMk cId="195957594" sldId="297"/>
        </pc:sldMkLst>
        <pc:spChg chg="add mod">
          <ac:chgData name="IYALLA, AWENITIYE (PGT)" userId="S::u2192567@live.warwick.ac.uk::ed09a4de-2efa-4242-8c65-2891ae80292f" providerId="AD" clId="Web-{CEE46750-4FAA-43C7-9CF6-E5B9A80EFDDF}" dt="2025-02-27T00:29:37.487" v="174" actId="1076"/>
          <ac:spMkLst>
            <pc:docMk/>
            <pc:sldMk cId="195957594" sldId="297"/>
            <ac:spMk id="3" creationId="{B10BBED3-75F4-A816-6581-818B4BB24527}"/>
          </ac:spMkLst>
        </pc:spChg>
        <pc:spChg chg="add">
          <ac:chgData name="IYALLA, AWENITIYE (PGT)" userId="S::u2192567@live.warwick.ac.uk::ed09a4de-2efa-4242-8c65-2891ae80292f" providerId="AD" clId="Web-{CEE46750-4FAA-43C7-9CF6-E5B9A80EFDDF}" dt="2025-02-27T00:36:18.762" v="203"/>
          <ac:spMkLst>
            <pc:docMk/>
            <pc:sldMk cId="195957594" sldId="297"/>
            <ac:spMk id="5" creationId="{F11D6B1D-5275-76C6-4FC7-F387727D099C}"/>
          </ac:spMkLst>
        </pc:spChg>
        <pc:picChg chg="add">
          <ac:chgData name="IYALLA, AWENITIYE (PGT)" userId="S::u2192567@live.warwick.ac.uk::ed09a4de-2efa-4242-8c65-2891ae80292f" providerId="AD" clId="Web-{CEE46750-4FAA-43C7-9CF6-E5B9A80EFDDF}" dt="2025-02-27T00:36:18.794" v="204"/>
          <ac:picMkLst>
            <pc:docMk/>
            <pc:sldMk cId="195957594" sldId="297"/>
            <ac:picMk id="7" creationId="{D1E2E81A-83E0-8CC5-43AC-CEA354903549}"/>
          </ac:picMkLst>
        </pc:picChg>
      </pc:sldChg>
    </pc:docChg>
  </pc:docChgLst>
  <pc:docChgLst>
    <pc:chgData name="BOOBALAN VELLINGIRI ANANDAN, JOSHIKA MALAI MAGAL (PGT)" userId="S::u5597768@live.warwick.ac.uk::bba2d98b-0cb7-4e2d-a6c8-1f2a72f92116" providerId="AD" clId="Web-{D4283831-CE61-352C-6028-8C99D66933AC}"/>
    <pc:docChg chg="modSld">
      <pc:chgData name="BOOBALAN VELLINGIRI ANANDAN, JOSHIKA MALAI MAGAL (PGT)" userId="S::u5597768@live.warwick.ac.uk::bba2d98b-0cb7-4e2d-a6c8-1f2a72f92116" providerId="AD" clId="Web-{D4283831-CE61-352C-6028-8C99D66933AC}" dt="2025-02-27T10:13:13.890" v="3"/>
      <pc:docMkLst>
        <pc:docMk/>
      </pc:docMkLst>
      <pc:sldChg chg="modSp">
        <pc:chgData name="BOOBALAN VELLINGIRI ANANDAN, JOSHIKA MALAI MAGAL (PGT)" userId="S::u5597768@live.warwick.ac.uk::bba2d98b-0cb7-4e2d-a6c8-1f2a72f92116" providerId="AD" clId="Web-{D4283831-CE61-352C-6028-8C99D66933AC}" dt="2025-02-27T10:13:13.890" v="3"/>
        <pc:sldMkLst>
          <pc:docMk/>
          <pc:sldMk cId="207516373" sldId="287"/>
        </pc:sldMkLst>
        <pc:spChg chg="mod">
          <ac:chgData name="BOOBALAN VELLINGIRI ANANDAN, JOSHIKA MALAI MAGAL (PGT)" userId="S::u5597768@live.warwick.ac.uk::bba2d98b-0cb7-4e2d-a6c8-1f2a72f92116" providerId="AD" clId="Web-{D4283831-CE61-352C-6028-8C99D66933AC}" dt="2025-02-27T10:13:13.890" v="3"/>
          <ac:spMkLst>
            <pc:docMk/>
            <pc:sldMk cId="207516373" sldId="287"/>
            <ac:spMk id="20" creationId="{E7C15B7F-D0D1-A24D-88DE-1E897FC6DA90}"/>
          </ac:spMkLst>
        </pc:spChg>
      </pc:sldChg>
    </pc:docChg>
  </pc:docChgLst>
  <pc:docChgLst>
    <pc:chgData name="ARZE ARIAS, FLORENCIA (PGT)" userId="S::u5671590@live.warwick.ac.uk::4872e487-f47c-402d-a076-5930b91f107d" providerId="AD" clId="Web-{6432CFB0-7AC2-2B46-7270-A1171574F9B6}"/>
    <pc:docChg chg="modSld">
      <pc:chgData name="ARZE ARIAS, FLORENCIA (PGT)" userId="S::u5671590@live.warwick.ac.uk::4872e487-f47c-402d-a076-5930b91f107d" providerId="AD" clId="Web-{6432CFB0-7AC2-2B46-7270-A1171574F9B6}" dt="2025-02-26T16:19:10.156" v="3" actId="1076"/>
      <pc:docMkLst>
        <pc:docMk/>
      </pc:docMkLst>
      <pc:sldChg chg="modSp">
        <pc:chgData name="ARZE ARIAS, FLORENCIA (PGT)" userId="S::u5671590@live.warwick.ac.uk::4872e487-f47c-402d-a076-5930b91f107d" providerId="AD" clId="Web-{6432CFB0-7AC2-2B46-7270-A1171574F9B6}" dt="2025-02-26T16:18:44.218" v="0" actId="1076"/>
        <pc:sldMkLst>
          <pc:docMk/>
          <pc:sldMk cId="3705293863" sldId="281"/>
        </pc:sldMkLst>
        <pc:picChg chg="mod">
          <ac:chgData name="ARZE ARIAS, FLORENCIA (PGT)" userId="S::u5671590@live.warwick.ac.uk::4872e487-f47c-402d-a076-5930b91f107d" providerId="AD" clId="Web-{6432CFB0-7AC2-2B46-7270-A1171574F9B6}" dt="2025-02-26T16:18:44.218" v="0" actId="1076"/>
          <ac:picMkLst>
            <pc:docMk/>
            <pc:sldMk cId="3705293863" sldId="281"/>
            <ac:picMk id="14" creationId="{1304C5DF-4CE8-5244-8497-ACE5EECE154E}"/>
          </ac:picMkLst>
        </pc:picChg>
      </pc:sldChg>
      <pc:sldChg chg="modSp">
        <pc:chgData name="ARZE ARIAS, FLORENCIA (PGT)" userId="S::u5671590@live.warwick.ac.uk::4872e487-f47c-402d-a076-5930b91f107d" providerId="AD" clId="Web-{6432CFB0-7AC2-2B46-7270-A1171574F9B6}" dt="2025-02-26T16:18:52.328" v="1" actId="1076"/>
        <pc:sldMkLst>
          <pc:docMk/>
          <pc:sldMk cId="1788090128" sldId="282"/>
        </pc:sldMkLst>
        <pc:picChg chg="mod">
          <ac:chgData name="ARZE ARIAS, FLORENCIA (PGT)" userId="S::u5671590@live.warwick.ac.uk::4872e487-f47c-402d-a076-5930b91f107d" providerId="AD" clId="Web-{6432CFB0-7AC2-2B46-7270-A1171574F9B6}" dt="2025-02-26T16:18:52.328" v="1" actId="1076"/>
          <ac:picMkLst>
            <pc:docMk/>
            <pc:sldMk cId="1788090128" sldId="282"/>
            <ac:picMk id="15" creationId="{D6B19462-22B4-E384-2CD6-3B1B9F605828}"/>
          </ac:picMkLst>
        </pc:picChg>
      </pc:sldChg>
      <pc:sldChg chg="modSp">
        <pc:chgData name="ARZE ARIAS, FLORENCIA (PGT)" userId="S::u5671590@live.warwick.ac.uk::4872e487-f47c-402d-a076-5930b91f107d" providerId="AD" clId="Web-{6432CFB0-7AC2-2B46-7270-A1171574F9B6}" dt="2025-02-26T16:18:58.437" v="2" actId="1076"/>
        <pc:sldMkLst>
          <pc:docMk/>
          <pc:sldMk cId="1939400439" sldId="283"/>
        </pc:sldMkLst>
        <pc:picChg chg="mod">
          <ac:chgData name="ARZE ARIAS, FLORENCIA (PGT)" userId="S::u5671590@live.warwick.ac.uk::4872e487-f47c-402d-a076-5930b91f107d" providerId="AD" clId="Web-{6432CFB0-7AC2-2B46-7270-A1171574F9B6}" dt="2025-02-26T16:18:58.437" v="2" actId="1076"/>
          <ac:picMkLst>
            <pc:docMk/>
            <pc:sldMk cId="1939400439" sldId="283"/>
            <ac:picMk id="14" creationId="{92BA284D-6A87-35E6-B452-48D1D6BA8795}"/>
          </ac:picMkLst>
        </pc:picChg>
      </pc:sldChg>
      <pc:sldChg chg="modSp">
        <pc:chgData name="ARZE ARIAS, FLORENCIA (PGT)" userId="S::u5671590@live.warwick.ac.uk::4872e487-f47c-402d-a076-5930b91f107d" providerId="AD" clId="Web-{6432CFB0-7AC2-2B46-7270-A1171574F9B6}" dt="2025-02-26T16:19:10.156" v="3" actId="1076"/>
        <pc:sldMkLst>
          <pc:docMk/>
          <pc:sldMk cId="2288269016" sldId="284"/>
        </pc:sldMkLst>
        <pc:picChg chg="mod">
          <ac:chgData name="ARZE ARIAS, FLORENCIA (PGT)" userId="S::u5671590@live.warwick.ac.uk::4872e487-f47c-402d-a076-5930b91f107d" providerId="AD" clId="Web-{6432CFB0-7AC2-2B46-7270-A1171574F9B6}" dt="2025-02-26T16:19:10.156" v="3" actId="1076"/>
          <ac:picMkLst>
            <pc:docMk/>
            <pc:sldMk cId="2288269016" sldId="284"/>
            <ac:picMk id="15" creationId="{A9E78A92-8F16-B4D9-3E51-75F947779C6B}"/>
          </ac:picMkLst>
        </pc:picChg>
      </pc:sldChg>
    </pc:docChg>
  </pc:docChgLst>
  <pc:docChgLst>
    <pc:chgData name="IYALLA, AWENITIYE (PGT)" userId="ed09a4de-2efa-4242-8c65-2891ae80292f" providerId="ADAL" clId="{B3246085-0BFD-7348-8AC0-F51485A28A49}"/>
    <pc:docChg chg="undo redo custSel modSld">
      <pc:chgData name="IYALLA, AWENITIYE (PGT)" userId="ed09a4de-2efa-4242-8c65-2891ae80292f" providerId="ADAL" clId="{B3246085-0BFD-7348-8AC0-F51485A28A49}" dt="2025-02-27T13:24:26.510" v="596" actId="207"/>
      <pc:docMkLst>
        <pc:docMk/>
      </pc:docMkLst>
      <pc:sldChg chg="addSp delSp modSp mod">
        <pc:chgData name="IYALLA, AWENITIYE (PGT)" userId="ed09a4de-2efa-4242-8c65-2891ae80292f" providerId="ADAL" clId="{B3246085-0BFD-7348-8AC0-F51485A28A49}" dt="2025-02-27T12:36:24.323" v="116" actId="1076"/>
        <pc:sldMkLst>
          <pc:docMk/>
          <pc:sldMk cId="0" sldId="258"/>
        </pc:sldMkLst>
        <pc:picChg chg="del">
          <ac:chgData name="IYALLA, AWENITIYE (PGT)" userId="ed09a4de-2efa-4242-8c65-2891ae80292f" providerId="ADAL" clId="{B3246085-0BFD-7348-8AC0-F51485A28A49}" dt="2025-02-27T12:33:48.631" v="103" actId="478"/>
          <ac:picMkLst>
            <pc:docMk/>
            <pc:sldMk cId="0" sldId="258"/>
            <ac:picMk id="3" creationId="{DBF5A7E2-EA73-A367-47DB-A296ECA87610}"/>
          </ac:picMkLst>
        </pc:picChg>
        <pc:picChg chg="add mod">
          <ac:chgData name="IYALLA, AWENITIYE (PGT)" userId="ed09a4de-2efa-4242-8c65-2891ae80292f" providerId="ADAL" clId="{B3246085-0BFD-7348-8AC0-F51485A28A49}" dt="2025-02-27T12:36:24.323" v="116" actId="1076"/>
          <ac:picMkLst>
            <pc:docMk/>
            <pc:sldMk cId="0" sldId="258"/>
            <ac:picMk id="4" creationId="{5DFEE1D2-84C2-17C7-D273-101DC929C272}"/>
          </ac:picMkLst>
        </pc:picChg>
      </pc:sldChg>
      <pc:sldChg chg="addSp delSp modSp mod">
        <pc:chgData name="IYALLA, AWENITIYE (PGT)" userId="ed09a4de-2efa-4242-8c65-2891ae80292f" providerId="ADAL" clId="{B3246085-0BFD-7348-8AC0-F51485A28A49}" dt="2025-02-27T13:24:26.510" v="596" actId="207"/>
        <pc:sldMkLst>
          <pc:docMk/>
          <pc:sldMk cId="0" sldId="266"/>
        </pc:sldMkLst>
        <pc:spChg chg="add mod">
          <ac:chgData name="IYALLA, AWENITIYE (PGT)" userId="ed09a4de-2efa-4242-8c65-2891ae80292f" providerId="ADAL" clId="{B3246085-0BFD-7348-8AC0-F51485A28A49}" dt="2025-02-27T13:16:26.271" v="380" actId="14100"/>
          <ac:spMkLst>
            <pc:docMk/>
            <pc:sldMk cId="0" sldId="266"/>
            <ac:spMk id="2" creationId="{AF4DA979-3CEB-469F-48BD-286AACC8021B}"/>
          </ac:spMkLst>
        </pc:spChg>
        <pc:spChg chg="mod">
          <ac:chgData name="IYALLA, AWENITIYE (PGT)" userId="ed09a4de-2efa-4242-8c65-2891ae80292f" providerId="ADAL" clId="{B3246085-0BFD-7348-8AC0-F51485A28A49}" dt="2025-02-27T12:29:48.254" v="96" actId="208"/>
          <ac:spMkLst>
            <pc:docMk/>
            <pc:sldMk cId="0" sldId="266"/>
            <ac:spMk id="4" creationId="{00000000-0000-0000-0000-000000000000}"/>
          </ac:spMkLst>
        </pc:spChg>
        <pc:spChg chg="mod">
          <ac:chgData name="IYALLA, AWENITIYE (PGT)" userId="ed09a4de-2efa-4242-8c65-2891ae80292f" providerId="ADAL" clId="{B3246085-0BFD-7348-8AC0-F51485A28A49}" dt="2025-02-27T13:15:42.769" v="354" actId="14100"/>
          <ac:spMkLst>
            <pc:docMk/>
            <pc:sldMk cId="0" sldId="266"/>
            <ac:spMk id="5" creationId="{00000000-0000-0000-0000-000000000000}"/>
          </ac:spMkLst>
        </pc:spChg>
        <pc:spChg chg="mod">
          <ac:chgData name="IYALLA, AWENITIYE (PGT)" userId="ed09a4de-2efa-4242-8c65-2891ae80292f" providerId="ADAL" clId="{B3246085-0BFD-7348-8AC0-F51485A28A49}" dt="2025-02-27T12:29:56.138" v="102" actId="208"/>
          <ac:spMkLst>
            <pc:docMk/>
            <pc:sldMk cId="0" sldId="266"/>
            <ac:spMk id="7" creationId="{00000000-0000-0000-0000-000000000000}"/>
          </ac:spMkLst>
        </pc:spChg>
        <pc:spChg chg="mod">
          <ac:chgData name="IYALLA, AWENITIYE (PGT)" userId="ed09a4de-2efa-4242-8c65-2891ae80292f" providerId="ADAL" clId="{B3246085-0BFD-7348-8AC0-F51485A28A49}" dt="2025-02-27T13:15:42.769" v="354" actId="14100"/>
          <ac:spMkLst>
            <pc:docMk/>
            <pc:sldMk cId="0" sldId="266"/>
            <ac:spMk id="8" creationId="{00000000-0000-0000-0000-000000000000}"/>
          </ac:spMkLst>
        </pc:spChg>
        <pc:spChg chg="mod">
          <ac:chgData name="IYALLA, AWENITIYE (PGT)" userId="ed09a4de-2efa-4242-8c65-2891ae80292f" providerId="ADAL" clId="{B3246085-0BFD-7348-8AC0-F51485A28A49}" dt="2025-02-27T12:29:50.925" v="98" actId="208"/>
          <ac:spMkLst>
            <pc:docMk/>
            <pc:sldMk cId="0" sldId="266"/>
            <ac:spMk id="10" creationId="{00000000-0000-0000-0000-000000000000}"/>
          </ac:spMkLst>
        </pc:spChg>
        <pc:spChg chg="mod">
          <ac:chgData name="IYALLA, AWENITIYE (PGT)" userId="ed09a4de-2efa-4242-8c65-2891ae80292f" providerId="ADAL" clId="{B3246085-0BFD-7348-8AC0-F51485A28A49}" dt="2025-02-27T13:15:42.769" v="354" actId="14100"/>
          <ac:spMkLst>
            <pc:docMk/>
            <pc:sldMk cId="0" sldId="266"/>
            <ac:spMk id="11" creationId="{00000000-0000-0000-0000-000000000000}"/>
          </ac:spMkLst>
        </pc:spChg>
        <pc:spChg chg="mod">
          <ac:chgData name="IYALLA, AWENITIYE (PGT)" userId="ed09a4de-2efa-4242-8c65-2891ae80292f" providerId="ADAL" clId="{B3246085-0BFD-7348-8AC0-F51485A28A49}" dt="2025-02-27T12:29:53.582" v="100" actId="208"/>
          <ac:spMkLst>
            <pc:docMk/>
            <pc:sldMk cId="0" sldId="266"/>
            <ac:spMk id="13" creationId="{00000000-0000-0000-0000-000000000000}"/>
          </ac:spMkLst>
        </pc:spChg>
        <pc:spChg chg="mod">
          <ac:chgData name="IYALLA, AWENITIYE (PGT)" userId="ed09a4de-2efa-4242-8c65-2891ae80292f" providerId="ADAL" clId="{B3246085-0BFD-7348-8AC0-F51485A28A49}" dt="2025-02-27T13:15:42.769" v="354" actId="14100"/>
          <ac:spMkLst>
            <pc:docMk/>
            <pc:sldMk cId="0" sldId="266"/>
            <ac:spMk id="14" creationId="{00000000-0000-0000-0000-000000000000}"/>
          </ac:spMkLst>
        </pc:spChg>
        <pc:spChg chg="del">
          <ac:chgData name="IYALLA, AWENITIYE (PGT)" userId="ed09a4de-2efa-4242-8c65-2891ae80292f" providerId="ADAL" clId="{B3246085-0BFD-7348-8AC0-F51485A28A49}" dt="2025-02-27T13:16:10.883" v="375" actId="478"/>
          <ac:spMkLst>
            <pc:docMk/>
            <pc:sldMk cId="0" sldId="266"/>
            <ac:spMk id="15" creationId="{00000000-0000-0000-0000-000000000000}"/>
          </ac:spMkLst>
        </pc:spChg>
        <pc:spChg chg="del mod">
          <ac:chgData name="IYALLA, AWENITIYE (PGT)" userId="ed09a4de-2efa-4242-8c65-2891ae80292f" providerId="ADAL" clId="{B3246085-0BFD-7348-8AC0-F51485A28A49}" dt="2025-02-27T13:16:07.313" v="374" actId="478"/>
          <ac:spMkLst>
            <pc:docMk/>
            <pc:sldMk cId="0" sldId="266"/>
            <ac:spMk id="16" creationId="{00000000-0000-0000-0000-000000000000}"/>
          </ac:spMkLst>
        </pc:spChg>
        <pc:spChg chg="del">
          <ac:chgData name="IYALLA, AWENITIYE (PGT)" userId="ed09a4de-2efa-4242-8c65-2891ae80292f" providerId="ADAL" clId="{B3246085-0BFD-7348-8AC0-F51485A28A49}" dt="2025-02-27T13:16:01.126" v="370" actId="478"/>
          <ac:spMkLst>
            <pc:docMk/>
            <pc:sldMk cId="0" sldId="266"/>
            <ac:spMk id="21" creationId="{00000000-0000-0000-0000-000000000000}"/>
          </ac:spMkLst>
        </pc:spChg>
        <pc:spChg chg="del mod">
          <ac:chgData name="IYALLA, AWENITIYE (PGT)" userId="ed09a4de-2efa-4242-8c65-2891ae80292f" providerId="ADAL" clId="{B3246085-0BFD-7348-8AC0-F51485A28A49}" dt="2025-02-27T13:15:54.002" v="368" actId="478"/>
          <ac:spMkLst>
            <pc:docMk/>
            <pc:sldMk cId="0" sldId="266"/>
            <ac:spMk id="22" creationId="{00000000-0000-0000-0000-000000000000}"/>
          </ac:spMkLst>
        </pc:spChg>
        <pc:spChg chg="del">
          <ac:chgData name="IYALLA, AWENITIYE (PGT)" userId="ed09a4de-2efa-4242-8c65-2891ae80292f" providerId="ADAL" clId="{B3246085-0BFD-7348-8AC0-F51485A28A49}" dt="2025-02-27T13:15:58.765" v="369" actId="478"/>
          <ac:spMkLst>
            <pc:docMk/>
            <pc:sldMk cId="0" sldId="266"/>
            <ac:spMk id="23" creationId="{00000000-0000-0000-0000-000000000000}"/>
          </ac:spMkLst>
        </pc:spChg>
        <pc:spChg chg="add del mod">
          <ac:chgData name="IYALLA, AWENITIYE (PGT)" userId="ed09a4de-2efa-4242-8c65-2891ae80292f" providerId="ADAL" clId="{B3246085-0BFD-7348-8AC0-F51485A28A49}" dt="2025-02-27T13:16:45.763" v="384" actId="21"/>
          <ac:spMkLst>
            <pc:docMk/>
            <pc:sldMk cId="0" sldId="266"/>
            <ac:spMk id="25" creationId="{EEC40C00-0EF2-75B9-4277-A39BF0D6EE32}"/>
          </ac:spMkLst>
        </pc:spChg>
        <pc:spChg chg="mod">
          <ac:chgData name="IYALLA, AWENITIYE (PGT)" userId="ed09a4de-2efa-4242-8c65-2891ae80292f" providerId="ADAL" clId="{B3246085-0BFD-7348-8AC0-F51485A28A49}" dt="2025-02-27T12:57:54.982" v="201" actId="404"/>
          <ac:spMkLst>
            <pc:docMk/>
            <pc:sldMk cId="0" sldId="266"/>
            <ac:spMk id="26" creationId="{00000000-0000-0000-0000-000000000000}"/>
          </ac:spMkLst>
        </pc:spChg>
        <pc:spChg chg="mod">
          <ac:chgData name="IYALLA, AWENITIYE (PGT)" userId="ed09a4de-2efa-4242-8c65-2891ae80292f" providerId="ADAL" clId="{B3246085-0BFD-7348-8AC0-F51485A28A49}" dt="2025-02-27T12:57:45.874" v="200" actId="20577"/>
          <ac:spMkLst>
            <pc:docMk/>
            <pc:sldMk cId="0" sldId="266"/>
            <ac:spMk id="27" creationId="{00000000-0000-0000-0000-000000000000}"/>
          </ac:spMkLst>
        </pc:spChg>
        <pc:spChg chg="mod">
          <ac:chgData name="IYALLA, AWENITIYE (PGT)" userId="ed09a4de-2efa-4242-8c65-2891ae80292f" providerId="ADAL" clId="{B3246085-0BFD-7348-8AC0-F51485A28A49}" dt="2025-02-27T13:24:26.510" v="596" actId="207"/>
          <ac:spMkLst>
            <pc:docMk/>
            <pc:sldMk cId="0" sldId="266"/>
            <ac:spMk id="28" creationId="{00000000-0000-0000-0000-000000000000}"/>
          </ac:spMkLst>
        </pc:spChg>
        <pc:spChg chg="add mod">
          <ac:chgData name="IYALLA, AWENITIYE (PGT)" userId="ed09a4de-2efa-4242-8c65-2891ae80292f" providerId="ADAL" clId="{B3246085-0BFD-7348-8AC0-F51485A28A49}" dt="2025-02-27T13:19:01.576" v="509" actId="1037"/>
          <ac:spMkLst>
            <pc:docMk/>
            <pc:sldMk cId="0" sldId="266"/>
            <ac:spMk id="31" creationId="{3296DD17-3A9D-29EA-6968-189484A1577D}"/>
          </ac:spMkLst>
        </pc:spChg>
        <pc:spChg chg="add del mod">
          <ac:chgData name="IYALLA, AWENITIYE (PGT)" userId="ed09a4de-2efa-4242-8c65-2891ae80292f" providerId="ADAL" clId="{B3246085-0BFD-7348-8AC0-F51485A28A49}" dt="2025-02-27T13:17:45.734" v="413" actId="478"/>
          <ac:spMkLst>
            <pc:docMk/>
            <pc:sldMk cId="0" sldId="266"/>
            <ac:spMk id="32" creationId="{EA1CC954-BDBA-DA2C-8712-51876B0736D5}"/>
          </ac:spMkLst>
        </pc:spChg>
        <pc:spChg chg="add del mod">
          <ac:chgData name="IYALLA, AWENITIYE (PGT)" userId="ed09a4de-2efa-4242-8c65-2891ae80292f" providerId="ADAL" clId="{B3246085-0BFD-7348-8AC0-F51485A28A49}" dt="2025-02-27T13:17:50.165" v="415" actId="478"/>
          <ac:spMkLst>
            <pc:docMk/>
            <pc:sldMk cId="0" sldId="266"/>
            <ac:spMk id="33" creationId="{822E1423-9A19-00D1-44D3-83D25A1429F2}"/>
          </ac:spMkLst>
        </pc:spChg>
        <pc:spChg chg="add mod">
          <ac:chgData name="IYALLA, AWENITIYE (PGT)" userId="ed09a4de-2efa-4242-8c65-2891ae80292f" providerId="ADAL" clId="{B3246085-0BFD-7348-8AC0-F51485A28A49}" dt="2025-02-27T13:19:07.808" v="516" actId="1038"/>
          <ac:spMkLst>
            <pc:docMk/>
            <pc:sldMk cId="0" sldId="266"/>
            <ac:spMk id="34" creationId="{F34CF679-C0E4-CDD3-5DE9-B3D6F4B535AF}"/>
          </ac:spMkLst>
        </pc:spChg>
        <pc:spChg chg="add mod">
          <ac:chgData name="IYALLA, AWENITIYE (PGT)" userId="ed09a4de-2efa-4242-8c65-2891ae80292f" providerId="ADAL" clId="{B3246085-0BFD-7348-8AC0-F51485A28A49}" dt="2025-02-27T13:18:55.181" v="497" actId="1035"/>
          <ac:spMkLst>
            <pc:docMk/>
            <pc:sldMk cId="0" sldId="266"/>
            <ac:spMk id="35" creationId="{5C94043E-E20B-BF1E-73A8-BB47DC28B64B}"/>
          </ac:spMkLst>
        </pc:spChg>
        <pc:spChg chg="add mod">
          <ac:chgData name="IYALLA, AWENITIYE (PGT)" userId="ed09a4de-2efa-4242-8c65-2891ae80292f" providerId="ADAL" clId="{B3246085-0BFD-7348-8AC0-F51485A28A49}" dt="2025-02-27T13:19:40.782" v="540" actId="1038"/>
          <ac:spMkLst>
            <pc:docMk/>
            <pc:sldMk cId="0" sldId="266"/>
            <ac:spMk id="36" creationId="{0A7FAD6C-DDA4-77AD-61FA-9CFD9A16FDAD}"/>
          </ac:spMkLst>
        </pc:spChg>
        <pc:grpChg chg="add del mod">
          <ac:chgData name="IYALLA, AWENITIYE (PGT)" userId="ed09a4de-2efa-4242-8c65-2891ae80292f" providerId="ADAL" clId="{B3246085-0BFD-7348-8AC0-F51485A28A49}" dt="2025-02-27T13:16:04.100" v="372" actId="478"/>
          <ac:grpSpMkLst>
            <pc:docMk/>
            <pc:sldMk cId="0" sldId="266"/>
            <ac:grpSpMk id="3" creationId="{00000000-0000-0000-0000-000000000000}"/>
          </ac:grpSpMkLst>
        </pc:grpChg>
        <pc:grpChg chg="mod">
          <ac:chgData name="IYALLA, AWENITIYE (PGT)" userId="ed09a4de-2efa-4242-8c65-2891ae80292f" providerId="ADAL" clId="{B3246085-0BFD-7348-8AC0-F51485A28A49}" dt="2025-02-27T13:15:42.769" v="354" actId="14100"/>
          <ac:grpSpMkLst>
            <pc:docMk/>
            <pc:sldMk cId="0" sldId="266"/>
            <ac:grpSpMk id="6" creationId="{00000000-0000-0000-0000-000000000000}"/>
          </ac:grpSpMkLst>
        </pc:grpChg>
        <pc:grpChg chg="mod">
          <ac:chgData name="IYALLA, AWENITIYE (PGT)" userId="ed09a4de-2efa-4242-8c65-2891ae80292f" providerId="ADAL" clId="{B3246085-0BFD-7348-8AC0-F51485A28A49}" dt="2025-02-27T13:15:42.769" v="354" actId="14100"/>
          <ac:grpSpMkLst>
            <pc:docMk/>
            <pc:sldMk cId="0" sldId="266"/>
            <ac:grpSpMk id="9" creationId="{00000000-0000-0000-0000-000000000000}"/>
          </ac:grpSpMkLst>
        </pc:grpChg>
        <pc:grpChg chg="mod">
          <ac:chgData name="IYALLA, AWENITIYE (PGT)" userId="ed09a4de-2efa-4242-8c65-2891ae80292f" providerId="ADAL" clId="{B3246085-0BFD-7348-8AC0-F51485A28A49}" dt="2025-02-27T13:15:42.769" v="354" actId="14100"/>
          <ac:grpSpMkLst>
            <pc:docMk/>
            <pc:sldMk cId="0" sldId="266"/>
            <ac:grpSpMk id="12" creationId="{00000000-0000-0000-0000-000000000000}"/>
          </ac:grpSpMkLst>
        </pc:grpChg>
      </pc:sldChg>
      <pc:sldChg chg="modSp mod">
        <pc:chgData name="IYALLA, AWENITIYE (PGT)" userId="ed09a4de-2efa-4242-8c65-2891ae80292f" providerId="ADAL" clId="{B3246085-0BFD-7348-8AC0-F51485A28A49}" dt="2025-02-27T12:29:18.795" v="90" actId="208"/>
        <pc:sldMkLst>
          <pc:docMk/>
          <pc:sldMk cId="0" sldId="267"/>
        </pc:sldMkLst>
        <pc:spChg chg="mod">
          <ac:chgData name="IYALLA, AWENITIYE (PGT)" userId="ed09a4de-2efa-4242-8c65-2891ae80292f" providerId="ADAL" clId="{B3246085-0BFD-7348-8AC0-F51485A28A49}" dt="2025-02-27T12:29:07.403" v="88" actId="207"/>
          <ac:spMkLst>
            <pc:docMk/>
            <pc:sldMk cId="0" sldId="267"/>
            <ac:spMk id="7" creationId="{00000000-0000-0000-0000-000000000000}"/>
          </ac:spMkLst>
        </pc:spChg>
        <pc:spChg chg="mod">
          <ac:chgData name="IYALLA, AWENITIYE (PGT)" userId="ed09a4de-2efa-4242-8c65-2891ae80292f" providerId="ADAL" clId="{B3246085-0BFD-7348-8AC0-F51485A28A49}" dt="2025-02-27T12:29:07.403" v="88" actId="207"/>
          <ac:spMkLst>
            <pc:docMk/>
            <pc:sldMk cId="0" sldId="267"/>
            <ac:spMk id="8" creationId="{00000000-0000-0000-0000-000000000000}"/>
          </ac:spMkLst>
        </pc:spChg>
        <pc:spChg chg="mod">
          <ac:chgData name="IYALLA, AWENITIYE (PGT)" userId="ed09a4de-2efa-4242-8c65-2891ae80292f" providerId="ADAL" clId="{B3246085-0BFD-7348-8AC0-F51485A28A49}" dt="2025-02-27T12:29:18.795" v="90" actId="208"/>
          <ac:spMkLst>
            <pc:docMk/>
            <pc:sldMk cId="0" sldId="267"/>
            <ac:spMk id="26" creationId="{DE24A235-1D72-8063-EA31-E915DB2EACF5}"/>
          </ac:spMkLst>
        </pc:spChg>
        <pc:grpChg chg="mod">
          <ac:chgData name="IYALLA, AWENITIYE (PGT)" userId="ed09a4de-2efa-4242-8c65-2891ae80292f" providerId="ADAL" clId="{B3246085-0BFD-7348-8AC0-F51485A28A49}" dt="2025-02-27T12:29:07.403" v="88" actId="207"/>
          <ac:grpSpMkLst>
            <pc:docMk/>
            <pc:sldMk cId="0" sldId="267"/>
            <ac:grpSpMk id="6" creationId="{00000000-0000-0000-0000-000000000000}"/>
          </ac:grpSpMkLst>
        </pc:grpChg>
      </pc:sldChg>
      <pc:sldChg chg="modSp mod">
        <pc:chgData name="IYALLA, AWENITIYE (PGT)" userId="ed09a4de-2efa-4242-8c65-2891ae80292f" providerId="ADAL" clId="{B3246085-0BFD-7348-8AC0-F51485A28A49}" dt="2025-02-27T12:24:36.200" v="52" actId="208"/>
        <pc:sldMkLst>
          <pc:docMk/>
          <pc:sldMk cId="3705293863" sldId="281"/>
        </pc:sldMkLst>
        <pc:spChg chg="mod">
          <ac:chgData name="IYALLA, AWENITIYE (PGT)" userId="ed09a4de-2efa-4242-8c65-2891ae80292f" providerId="ADAL" clId="{B3246085-0BFD-7348-8AC0-F51485A28A49}" dt="2025-02-27T12:24:19.402" v="44" actId="208"/>
          <ac:spMkLst>
            <pc:docMk/>
            <pc:sldMk cId="3705293863" sldId="281"/>
            <ac:spMk id="5" creationId="{BFDB6DFE-4A9A-4A02-F0D0-A96E0D067F9F}"/>
          </ac:spMkLst>
        </pc:spChg>
        <pc:picChg chg="mod">
          <ac:chgData name="IYALLA, AWENITIYE (PGT)" userId="ed09a4de-2efa-4242-8c65-2891ae80292f" providerId="ADAL" clId="{B3246085-0BFD-7348-8AC0-F51485A28A49}" dt="2025-02-27T12:24:36.200" v="52" actId="208"/>
          <ac:picMkLst>
            <pc:docMk/>
            <pc:sldMk cId="3705293863" sldId="281"/>
            <ac:picMk id="17" creationId="{EBB7BB0A-2C59-9E4C-F920-0AB49F55458D}"/>
          </ac:picMkLst>
        </pc:picChg>
      </pc:sldChg>
      <pc:sldChg chg="modSp mod">
        <pc:chgData name="IYALLA, AWENITIYE (PGT)" userId="ed09a4de-2efa-4242-8c65-2891ae80292f" providerId="ADAL" clId="{B3246085-0BFD-7348-8AC0-F51485A28A49}" dt="2025-02-27T12:25:06.251" v="55" actId="208"/>
        <pc:sldMkLst>
          <pc:docMk/>
          <pc:sldMk cId="1788090128" sldId="282"/>
        </pc:sldMkLst>
        <pc:spChg chg="mod">
          <ac:chgData name="IYALLA, AWENITIYE (PGT)" userId="ed09a4de-2efa-4242-8c65-2891ae80292f" providerId="ADAL" clId="{B3246085-0BFD-7348-8AC0-F51485A28A49}" dt="2025-02-27T12:25:06.251" v="55" actId="208"/>
          <ac:spMkLst>
            <pc:docMk/>
            <pc:sldMk cId="1788090128" sldId="282"/>
            <ac:spMk id="2" creationId="{EB102F37-3DD4-BCA6-DDDF-2642D9207CFB}"/>
          </ac:spMkLst>
        </pc:spChg>
        <pc:spChg chg="mod">
          <ac:chgData name="IYALLA, AWENITIYE (PGT)" userId="ed09a4de-2efa-4242-8c65-2891ae80292f" providerId="ADAL" clId="{B3246085-0BFD-7348-8AC0-F51485A28A49}" dt="2025-02-27T12:24:35.320" v="51" actId="20577"/>
          <ac:spMkLst>
            <pc:docMk/>
            <pc:sldMk cId="1788090128" sldId="282"/>
            <ac:spMk id="16" creationId="{6681C8F1-DCBA-FCC5-A63C-0A142D29BC34}"/>
          </ac:spMkLst>
        </pc:spChg>
        <pc:picChg chg="mod">
          <ac:chgData name="IYALLA, AWENITIYE (PGT)" userId="ed09a4de-2efa-4242-8c65-2891ae80292f" providerId="ADAL" clId="{B3246085-0BFD-7348-8AC0-F51485A28A49}" dt="2025-02-27T12:25:01.699" v="54" actId="208"/>
          <ac:picMkLst>
            <pc:docMk/>
            <pc:sldMk cId="1788090128" sldId="282"/>
            <ac:picMk id="25" creationId="{24B3BD60-F64A-E311-843A-E83CD099DF50}"/>
          </ac:picMkLst>
        </pc:picChg>
      </pc:sldChg>
      <pc:sldChg chg="modSp mod">
        <pc:chgData name="IYALLA, AWENITIYE (PGT)" userId="ed09a4de-2efa-4242-8c65-2891ae80292f" providerId="ADAL" clId="{B3246085-0BFD-7348-8AC0-F51485A28A49}" dt="2025-02-27T12:26:32.243" v="65" actId="208"/>
        <pc:sldMkLst>
          <pc:docMk/>
          <pc:sldMk cId="1939400439" sldId="283"/>
        </pc:sldMkLst>
        <pc:spChg chg="mod">
          <ac:chgData name="IYALLA, AWENITIYE (PGT)" userId="ed09a4de-2efa-4242-8c65-2891ae80292f" providerId="ADAL" clId="{B3246085-0BFD-7348-8AC0-F51485A28A49}" dt="2025-02-27T12:26:32.243" v="65" actId="208"/>
          <ac:spMkLst>
            <pc:docMk/>
            <pc:sldMk cId="1939400439" sldId="283"/>
            <ac:spMk id="11" creationId="{73E6FB15-F3EB-2A04-FF38-4359FB637E24}"/>
          </ac:spMkLst>
        </pc:spChg>
      </pc:sldChg>
      <pc:sldChg chg="modSp mod">
        <pc:chgData name="IYALLA, AWENITIYE (PGT)" userId="ed09a4de-2efa-4242-8c65-2891ae80292f" providerId="ADAL" clId="{B3246085-0BFD-7348-8AC0-F51485A28A49}" dt="2025-02-27T12:27:03.894" v="74" actId="1076"/>
        <pc:sldMkLst>
          <pc:docMk/>
          <pc:sldMk cId="2288269016" sldId="284"/>
        </pc:sldMkLst>
        <pc:spChg chg="mod">
          <ac:chgData name="IYALLA, AWENITIYE (PGT)" userId="ed09a4de-2efa-4242-8c65-2891ae80292f" providerId="ADAL" clId="{B3246085-0BFD-7348-8AC0-F51485A28A49}" dt="2025-02-27T12:27:03.894" v="74" actId="1076"/>
          <ac:spMkLst>
            <pc:docMk/>
            <pc:sldMk cId="2288269016" sldId="284"/>
            <ac:spMk id="18" creationId="{D5D85DA0-ACB1-778C-8D03-1DD65E719417}"/>
          </ac:spMkLst>
        </pc:spChg>
      </pc:sldChg>
      <pc:sldChg chg="modSp mod">
        <pc:chgData name="IYALLA, AWENITIYE (PGT)" userId="ed09a4de-2efa-4242-8c65-2891ae80292f" providerId="ADAL" clId="{B3246085-0BFD-7348-8AC0-F51485A28A49}" dt="2025-02-27T12:37:38.183" v="125" actId="208"/>
        <pc:sldMkLst>
          <pc:docMk/>
          <pc:sldMk cId="207516373" sldId="287"/>
        </pc:sldMkLst>
        <pc:spChg chg="mod">
          <ac:chgData name="IYALLA, AWENITIYE (PGT)" userId="ed09a4de-2efa-4242-8c65-2891ae80292f" providerId="ADAL" clId="{B3246085-0BFD-7348-8AC0-F51485A28A49}" dt="2025-02-27T12:37:38.183" v="125" actId="208"/>
          <ac:spMkLst>
            <pc:docMk/>
            <pc:sldMk cId="207516373" sldId="287"/>
            <ac:spMk id="16" creationId="{A6675FCA-0781-03D9-7DA2-38EAF7A23AA9}"/>
          </ac:spMkLst>
        </pc:spChg>
        <pc:spChg chg="mod">
          <ac:chgData name="IYALLA, AWENITIYE (PGT)" userId="ed09a4de-2efa-4242-8c65-2891ae80292f" providerId="ADAL" clId="{B3246085-0BFD-7348-8AC0-F51485A28A49}" dt="2025-02-27T12:25:52.826" v="60" actId="208"/>
          <ac:spMkLst>
            <pc:docMk/>
            <pc:sldMk cId="207516373" sldId="287"/>
            <ac:spMk id="17" creationId="{2AD792CF-4630-1C93-9FE1-2FE4F093F50B}"/>
          </ac:spMkLst>
        </pc:spChg>
        <pc:spChg chg="mod">
          <ac:chgData name="IYALLA, AWENITIYE (PGT)" userId="ed09a4de-2efa-4242-8c65-2891ae80292f" providerId="ADAL" clId="{B3246085-0BFD-7348-8AC0-F51485A28A49}" dt="2025-02-27T12:25:54.436" v="61" actId="208"/>
          <ac:spMkLst>
            <pc:docMk/>
            <pc:sldMk cId="207516373" sldId="287"/>
            <ac:spMk id="20" creationId="{E7C15B7F-D0D1-A24D-88DE-1E897FC6DA90}"/>
          </ac:spMkLst>
        </pc:spChg>
      </pc:sldChg>
      <pc:sldChg chg="modSp mod">
        <pc:chgData name="IYALLA, AWENITIYE (PGT)" userId="ed09a4de-2efa-4242-8c65-2891ae80292f" providerId="ADAL" clId="{B3246085-0BFD-7348-8AC0-F51485A28A49}" dt="2025-02-27T12:23:58.535" v="43" actId="208"/>
        <pc:sldMkLst>
          <pc:docMk/>
          <pc:sldMk cId="2806665710" sldId="288"/>
        </pc:sldMkLst>
        <pc:spChg chg="mod">
          <ac:chgData name="IYALLA, AWENITIYE (PGT)" userId="ed09a4de-2efa-4242-8c65-2891ae80292f" providerId="ADAL" clId="{B3246085-0BFD-7348-8AC0-F51485A28A49}" dt="2025-02-27T12:23:55.817" v="42" actId="208"/>
          <ac:spMkLst>
            <pc:docMk/>
            <pc:sldMk cId="2806665710" sldId="288"/>
            <ac:spMk id="3" creationId="{44D6B98D-258B-EEA5-4669-DDE0DDD52B62}"/>
          </ac:spMkLst>
        </pc:spChg>
        <pc:spChg chg="mod">
          <ac:chgData name="IYALLA, AWENITIYE (PGT)" userId="ed09a4de-2efa-4242-8c65-2891ae80292f" providerId="ADAL" clId="{B3246085-0BFD-7348-8AC0-F51485A28A49}" dt="2025-02-27T12:23:58.535" v="43" actId="208"/>
          <ac:spMkLst>
            <pc:docMk/>
            <pc:sldMk cId="2806665710" sldId="288"/>
            <ac:spMk id="5" creationId="{4BB51070-FA0C-4A12-DDD3-E74E2C6E6F4A}"/>
          </ac:spMkLst>
        </pc:spChg>
        <pc:spChg chg="mod">
          <ac:chgData name="IYALLA, AWENITIYE (PGT)" userId="ed09a4de-2efa-4242-8c65-2891ae80292f" providerId="ADAL" clId="{B3246085-0BFD-7348-8AC0-F51485A28A49}" dt="2025-02-27T12:23:35.571" v="36" actId="207"/>
          <ac:spMkLst>
            <pc:docMk/>
            <pc:sldMk cId="2806665710" sldId="288"/>
            <ac:spMk id="7" creationId="{053CE46D-7011-A5B8-A0AD-79A683AC9A5A}"/>
          </ac:spMkLst>
        </pc:spChg>
      </pc:sldChg>
      <pc:sldChg chg="modSp mod">
        <pc:chgData name="IYALLA, AWENITIYE (PGT)" userId="ed09a4de-2efa-4242-8c65-2891ae80292f" providerId="ADAL" clId="{B3246085-0BFD-7348-8AC0-F51485A28A49}" dt="2025-02-27T12:38:11.881" v="126" actId="207"/>
        <pc:sldMkLst>
          <pc:docMk/>
          <pc:sldMk cId="1799459470" sldId="290"/>
        </pc:sldMkLst>
        <pc:spChg chg="mod">
          <ac:chgData name="IYALLA, AWENITIYE (PGT)" userId="ed09a4de-2efa-4242-8c65-2891ae80292f" providerId="ADAL" clId="{B3246085-0BFD-7348-8AC0-F51485A28A49}" dt="2025-02-27T12:38:11.881" v="126" actId="207"/>
          <ac:spMkLst>
            <pc:docMk/>
            <pc:sldMk cId="1799459470" sldId="290"/>
            <ac:spMk id="16" creationId="{E0359AA8-7D70-B207-ED76-28706DBB2D7C}"/>
          </ac:spMkLst>
        </pc:spChg>
        <pc:spChg chg="mod">
          <ac:chgData name="IYALLA, AWENITIYE (PGT)" userId="ed09a4de-2efa-4242-8c65-2891ae80292f" providerId="ADAL" clId="{B3246085-0BFD-7348-8AC0-F51485A28A49}" dt="2025-02-27T12:26:47.301" v="69" actId="208"/>
          <ac:spMkLst>
            <pc:docMk/>
            <pc:sldMk cId="1799459470" sldId="290"/>
            <ac:spMk id="17" creationId="{7B52AC28-6F57-26E2-49D3-1AB828FD25A3}"/>
          </ac:spMkLst>
        </pc:spChg>
        <pc:spChg chg="mod">
          <ac:chgData name="IYALLA, AWENITIYE (PGT)" userId="ed09a4de-2efa-4242-8c65-2891ae80292f" providerId="ADAL" clId="{B3246085-0BFD-7348-8AC0-F51485A28A49}" dt="2025-02-27T12:26:49.977" v="71" actId="208"/>
          <ac:spMkLst>
            <pc:docMk/>
            <pc:sldMk cId="1799459470" sldId="290"/>
            <ac:spMk id="20" creationId="{0D03E046-F8D4-17FA-FEE6-D34C3456C15A}"/>
          </ac:spMkLst>
        </pc:spChg>
      </pc:sldChg>
      <pc:sldChg chg="modSp mod">
        <pc:chgData name="IYALLA, AWENITIYE (PGT)" userId="ed09a4de-2efa-4242-8c65-2891ae80292f" providerId="ADAL" clId="{B3246085-0BFD-7348-8AC0-F51485A28A49}" dt="2025-02-27T12:36:53.376" v="121" actId="207"/>
        <pc:sldMkLst>
          <pc:docMk/>
          <pc:sldMk cId="1962172524" sldId="291"/>
        </pc:sldMkLst>
        <pc:spChg chg="mod">
          <ac:chgData name="IYALLA, AWENITIYE (PGT)" userId="ed09a4de-2efa-4242-8c65-2891ae80292f" providerId="ADAL" clId="{B3246085-0BFD-7348-8AC0-F51485A28A49}" dt="2025-02-27T12:21:37.713" v="22" actId="1035"/>
          <ac:spMkLst>
            <pc:docMk/>
            <pc:sldMk cId="1962172524" sldId="291"/>
            <ac:spMk id="9" creationId="{FB0ECF78-7C5B-88B0-0BC6-AB61B9D21E2A}"/>
          </ac:spMkLst>
        </pc:spChg>
        <pc:graphicFrameChg chg="mod modGraphic">
          <ac:chgData name="IYALLA, AWENITIYE (PGT)" userId="ed09a4de-2efa-4242-8c65-2891ae80292f" providerId="ADAL" clId="{B3246085-0BFD-7348-8AC0-F51485A28A49}" dt="2025-02-27T12:36:53.376" v="121" actId="207"/>
          <ac:graphicFrameMkLst>
            <pc:docMk/>
            <pc:sldMk cId="1962172524" sldId="291"/>
            <ac:graphicFrameMk id="3" creationId="{D3EAE646-6903-847E-15B9-10655BC28449}"/>
          </ac:graphicFrameMkLst>
        </pc:graphicFrameChg>
      </pc:sldChg>
      <pc:sldChg chg="modSp mod">
        <pc:chgData name="IYALLA, AWENITIYE (PGT)" userId="ed09a4de-2efa-4242-8c65-2891ae80292f" providerId="ADAL" clId="{B3246085-0BFD-7348-8AC0-F51485A28A49}" dt="2025-02-27T12:38:22.299" v="128" actId="14100"/>
        <pc:sldMkLst>
          <pc:docMk/>
          <pc:sldMk cId="2668126010" sldId="292"/>
        </pc:sldMkLst>
        <pc:spChg chg="mod">
          <ac:chgData name="IYALLA, AWENITIYE (PGT)" userId="ed09a4de-2efa-4242-8c65-2891ae80292f" providerId="ADAL" clId="{B3246085-0BFD-7348-8AC0-F51485A28A49}" dt="2025-02-27T12:38:22.299" v="128" actId="14100"/>
          <ac:spMkLst>
            <pc:docMk/>
            <pc:sldMk cId="2668126010" sldId="292"/>
            <ac:spMk id="16" creationId="{5509444F-F162-E0F0-9112-F8DD54B578CB}"/>
          </ac:spMkLst>
        </pc:spChg>
        <pc:spChg chg="mod">
          <ac:chgData name="IYALLA, AWENITIYE (PGT)" userId="ed09a4de-2efa-4242-8c65-2891ae80292f" providerId="ADAL" clId="{B3246085-0BFD-7348-8AC0-F51485A28A49}" dt="2025-02-27T12:27:15.006" v="78" actId="208"/>
          <ac:spMkLst>
            <pc:docMk/>
            <pc:sldMk cId="2668126010" sldId="292"/>
            <ac:spMk id="17" creationId="{9AF12892-DE62-EB99-605A-A7FC53485230}"/>
          </ac:spMkLst>
        </pc:spChg>
        <pc:spChg chg="mod">
          <ac:chgData name="IYALLA, AWENITIYE (PGT)" userId="ed09a4de-2efa-4242-8c65-2891ae80292f" providerId="ADAL" clId="{B3246085-0BFD-7348-8AC0-F51485A28A49}" dt="2025-02-27T12:27:17.893" v="80" actId="208"/>
          <ac:spMkLst>
            <pc:docMk/>
            <pc:sldMk cId="2668126010" sldId="292"/>
            <ac:spMk id="20" creationId="{3FEC415C-9507-1937-C90A-B879A0E5B0D8}"/>
          </ac:spMkLst>
        </pc:spChg>
      </pc:sldChg>
      <pc:sldChg chg="modSp mod">
        <pc:chgData name="IYALLA, AWENITIYE (PGT)" userId="ed09a4de-2efa-4242-8c65-2891ae80292f" providerId="ADAL" clId="{B3246085-0BFD-7348-8AC0-F51485A28A49}" dt="2025-02-27T13:01:59.319" v="294" actId="404"/>
        <pc:sldMkLst>
          <pc:docMk/>
          <pc:sldMk cId="2848604326" sldId="293"/>
        </pc:sldMkLst>
        <pc:graphicFrameChg chg="modGraphic">
          <ac:chgData name="IYALLA, AWENITIYE (PGT)" userId="ed09a4de-2efa-4242-8c65-2891ae80292f" providerId="ADAL" clId="{B3246085-0BFD-7348-8AC0-F51485A28A49}" dt="2025-02-27T13:01:59.319" v="294" actId="404"/>
          <ac:graphicFrameMkLst>
            <pc:docMk/>
            <pc:sldMk cId="2848604326" sldId="293"/>
            <ac:graphicFrameMk id="5" creationId="{3A2E65BE-CE33-33FA-C3A8-51E5542D2AF2}"/>
          </ac:graphicFrameMkLst>
        </pc:graphicFrameChg>
      </pc:sldChg>
      <pc:sldChg chg="modSp mod">
        <pc:chgData name="IYALLA, AWENITIYE (PGT)" userId="ed09a4de-2efa-4242-8c65-2891ae80292f" providerId="ADAL" clId="{B3246085-0BFD-7348-8AC0-F51485A28A49}" dt="2025-02-27T12:55:14.587" v="146" actId="1076"/>
        <pc:sldMkLst>
          <pc:docMk/>
          <pc:sldMk cId="3699760467" sldId="294"/>
        </pc:sldMkLst>
        <pc:spChg chg="mod">
          <ac:chgData name="IYALLA, AWENITIYE (PGT)" userId="ed09a4de-2efa-4242-8c65-2891ae80292f" providerId="ADAL" clId="{B3246085-0BFD-7348-8AC0-F51485A28A49}" dt="2025-02-27T12:55:14.587" v="146" actId="1076"/>
          <ac:spMkLst>
            <pc:docMk/>
            <pc:sldMk cId="3699760467" sldId="294"/>
            <ac:spMk id="9" creationId="{38FDC4A3-DC97-0D30-D418-9EFEBA601CED}"/>
          </ac:spMkLst>
        </pc:spChg>
        <pc:graphicFrameChg chg="modGraphic">
          <ac:chgData name="IYALLA, AWENITIYE (PGT)" userId="ed09a4de-2efa-4242-8c65-2891ae80292f" providerId="ADAL" clId="{B3246085-0BFD-7348-8AC0-F51485A28A49}" dt="2025-02-27T12:37:02.093" v="122" actId="207"/>
          <ac:graphicFrameMkLst>
            <pc:docMk/>
            <pc:sldMk cId="3699760467" sldId="294"/>
            <ac:graphicFrameMk id="5" creationId="{4E42AC23-2389-A1D2-8D10-02844AE1CFB6}"/>
          </ac:graphicFrameMkLst>
        </pc:graphicFrameChg>
      </pc:sldChg>
      <pc:sldChg chg="modSp mod">
        <pc:chgData name="IYALLA, AWENITIYE (PGT)" userId="ed09a4de-2efa-4242-8c65-2891ae80292f" providerId="ADAL" clId="{B3246085-0BFD-7348-8AC0-F51485A28A49}" dt="2025-02-27T13:14:26.606" v="353" actId="242"/>
        <pc:sldMkLst>
          <pc:docMk/>
          <pc:sldMk cId="1521687671" sldId="295"/>
        </pc:sldMkLst>
        <pc:spChg chg="mod">
          <ac:chgData name="IYALLA, AWENITIYE (PGT)" userId="ed09a4de-2efa-4242-8c65-2891ae80292f" providerId="ADAL" clId="{B3246085-0BFD-7348-8AC0-F51485A28A49}" dt="2025-02-27T13:14:17.539" v="351" actId="1037"/>
          <ac:spMkLst>
            <pc:docMk/>
            <pc:sldMk cId="1521687671" sldId="295"/>
            <ac:spMk id="6" creationId="{77BDCF8F-B6E8-BC9D-755F-8BA80B7AA682}"/>
          </ac:spMkLst>
        </pc:spChg>
        <pc:graphicFrameChg chg="modGraphic">
          <ac:chgData name="IYALLA, AWENITIYE (PGT)" userId="ed09a4de-2efa-4242-8c65-2891ae80292f" providerId="ADAL" clId="{B3246085-0BFD-7348-8AC0-F51485A28A49}" dt="2025-02-27T13:14:26.606" v="353" actId="242"/>
          <ac:graphicFrameMkLst>
            <pc:docMk/>
            <pc:sldMk cId="1521687671" sldId="295"/>
            <ac:graphicFrameMk id="5" creationId="{19158AAB-A8CA-FC54-E8FF-779919C8CDCD}"/>
          </ac:graphicFrameMkLst>
        </pc:graphicFrameChg>
      </pc:sldChg>
      <pc:sldChg chg="addSp modSp mod">
        <pc:chgData name="IYALLA, AWENITIYE (PGT)" userId="ed09a4de-2efa-4242-8c65-2891ae80292f" providerId="ADAL" clId="{B3246085-0BFD-7348-8AC0-F51485A28A49}" dt="2025-02-27T13:08:51.019" v="304" actId="1076"/>
        <pc:sldMkLst>
          <pc:docMk/>
          <pc:sldMk cId="1809002676" sldId="296"/>
        </pc:sldMkLst>
        <pc:spChg chg="add mod">
          <ac:chgData name="IYALLA, AWENITIYE (PGT)" userId="ed09a4de-2efa-4242-8c65-2891ae80292f" providerId="ADAL" clId="{B3246085-0BFD-7348-8AC0-F51485A28A49}" dt="2025-02-27T13:08:51.019" v="304" actId="1076"/>
          <ac:spMkLst>
            <pc:docMk/>
            <pc:sldMk cId="1809002676" sldId="296"/>
            <ac:spMk id="2" creationId="{25E41629-FB61-6055-E50F-B07CB16C209D}"/>
          </ac:spMkLst>
        </pc:spChg>
        <pc:graphicFrameChg chg="mod modGraphic">
          <ac:chgData name="IYALLA, AWENITIYE (PGT)" userId="ed09a4de-2efa-4242-8c65-2891ae80292f" providerId="ADAL" clId="{B3246085-0BFD-7348-8AC0-F51485A28A49}" dt="2025-02-27T13:02:19.944" v="296" actId="1076"/>
          <ac:graphicFrameMkLst>
            <pc:docMk/>
            <pc:sldMk cId="1809002676" sldId="296"/>
            <ac:graphicFrameMk id="4" creationId="{BF10C891-AA9C-5EE8-CEAE-A875E4D90B99}"/>
          </ac:graphicFrameMkLst>
        </pc:graphicFrameChg>
      </pc:sldChg>
      <pc:sldChg chg="addSp delSp modSp mod">
        <pc:chgData name="IYALLA, AWENITIYE (PGT)" userId="ed09a4de-2efa-4242-8c65-2891ae80292f" providerId="ADAL" clId="{B3246085-0BFD-7348-8AC0-F51485A28A49}" dt="2025-02-27T13:20:11.852" v="545" actId="1076"/>
        <pc:sldMkLst>
          <pc:docMk/>
          <pc:sldMk cId="195957594" sldId="297"/>
        </pc:sldMkLst>
        <pc:spChg chg="del mod">
          <ac:chgData name="IYALLA, AWENITIYE (PGT)" userId="ed09a4de-2efa-4242-8c65-2891ae80292f" providerId="ADAL" clId="{B3246085-0BFD-7348-8AC0-F51485A28A49}" dt="2025-02-27T13:16:16.759" v="377" actId="21"/>
          <ac:spMkLst>
            <pc:docMk/>
            <pc:sldMk cId="195957594" sldId="297"/>
            <ac:spMk id="2" creationId="{11DD79FD-1D74-BA98-33B5-E798BA7D8C6F}"/>
          </ac:spMkLst>
        </pc:spChg>
        <pc:spChg chg="del">
          <ac:chgData name="IYALLA, AWENITIYE (PGT)" userId="ed09a4de-2efa-4242-8c65-2891ae80292f" providerId="ADAL" clId="{B3246085-0BFD-7348-8AC0-F51485A28A49}" dt="2025-02-27T13:16:32.223" v="381" actId="21"/>
          <ac:spMkLst>
            <pc:docMk/>
            <pc:sldMk cId="195957594" sldId="297"/>
            <ac:spMk id="3" creationId="{B10BBED3-75F4-A816-6581-818B4BB24527}"/>
          </ac:spMkLst>
        </pc:spChg>
        <pc:spChg chg="add mod">
          <ac:chgData name="IYALLA, AWENITIYE (PGT)" userId="ed09a4de-2efa-4242-8c65-2891ae80292f" providerId="ADAL" clId="{B3246085-0BFD-7348-8AC0-F51485A28A49}" dt="2025-02-27T13:19:56.657" v="541" actId="1076"/>
          <ac:spMkLst>
            <pc:docMk/>
            <pc:sldMk cId="195957594" sldId="297"/>
            <ac:spMk id="4" creationId="{A55DB71C-ABB3-9FDC-C7D6-C5EF29BB7D23}"/>
          </ac:spMkLst>
        </pc:spChg>
        <pc:spChg chg="add mod">
          <ac:chgData name="IYALLA, AWENITIYE (PGT)" userId="ed09a4de-2efa-4242-8c65-2891ae80292f" providerId="ADAL" clId="{B3246085-0BFD-7348-8AC0-F51485A28A49}" dt="2025-02-27T13:20:11.852" v="545" actId="1076"/>
          <ac:spMkLst>
            <pc:docMk/>
            <pc:sldMk cId="195957594" sldId="297"/>
            <ac:spMk id="6" creationId="{08FE1881-F64B-78A5-C10C-B6E878D4A88E}"/>
          </ac:spMkLst>
        </pc:spChg>
      </pc:sldChg>
      <pc:sldChg chg="modSp mod">
        <pc:chgData name="IYALLA, AWENITIYE (PGT)" userId="ed09a4de-2efa-4242-8c65-2891ae80292f" providerId="ADAL" clId="{B3246085-0BFD-7348-8AC0-F51485A28A49}" dt="2025-02-27T12:44:39.418" v="135" actId="208"/>
        <pc:sldMkLst>
          <pc:docMk/>
          <pc:sldMk cId="1872640839" sldId="299"/>
        </pc:sldMkLst>
        <pc:spChg chg="mod">
          <ac:chgData name="IYALLA, AWENITIYE (PGT)" userId="ed09a4de-2efa-4242-8c65-2891ae80292f" providerId="ADAL" clId="{B3246085-0BFD-7348-8AC0-F51485A28A49}" dt="2025-02-27T12:44:39.418" v="135" actId="208"/>
          <ac:spMkLst>
            <pc:docMk/>
            <pc:sldMk cId="1872640839" sldId="299"/>
            <ac:spMk id="3" creationId="{BB906122-4F57-3D84-1DBE-D126D754A806}"/>
          </ac:spMkLst>
        </pc:spChg>
        <pc:spChg chg="mod">
          <ac:chgData name="IYALLA, AWENITIYE (PGT)" userId="ed09a4de-2efa-4242-8c65-2891ae80292f" providerId="ADAL" clId="{B3246085-0BFD-7348-8AC0-F51485A28A49}" dt="2025-02-27T12:44:37.140" v="134" actId="208"/>
          <ac:spMkLst>
            <pc:docMk/>
            <pc:sldMk cId="1872640839" sldId="299"/>
            <ac:spMk id="5" creationId="{79FEF0FB-8322-9E68-1216-7C93C24A6653}"/>
          </ac:spMkLst>
        </pc:spChg>
        <pc:spChg chg="mod">
          <ac:chgData name="IYALLA, AWENITIYE (PGT)" userId="ed09a4de-2efa-4242-8c65-2891ae80292f" providerId="ADAL" clId="{B3246085-0BFD-7348-8AC0-F51485A28A49}" dt="2025-02-27T12:44:33.767" v="133" actId="208"/>
          <ac:spMkLst>
            <pc:docMk/>
            <pc:sldMk cId="1872640839" sldId="299"/>
            <ac:spMk id="7" creationId="{53199429-E63A-88F3-F059-4FD2A001F02B}"/>
          </ac:spMkLst>
        </pc:spChg>
        <pc:spChg chg="mod">
          <ac:chgData name="IYALLA, AWENITIYE (PGT)" userId="ed09a4de-2efa-4242-8c65-2891ae80292f" providerId="ADAL" clId="{B3246085-0BFD-7348-8AC0-F51485A28A49}" dt="2025-02-27T12:44:18.329" v="131" actId="208"/>
          <ac:spMkLst>
            <pc:docMk/>
            <pc:sldMk cId="1872640839" sldId="299"/>
            <ac:spMk id="9" creationId="{BCE0570A-2836-418F-2A5B-59AD7FA746A2}"/>
          </ac:spMkLst>
        </pc:spChg>
        <pc:spChg chg="mod">
          <ac:chgData name="IYALLA, AWENITIYE (PGT)" userId="ed09a4de-2efa-4242-8c65-2891ae80292f" providerId="ADAL" clId="{B3246085-0BFD-7348-8AC0-F51485A28A49}" dt="2025-02-27T12:44:28.062" v="132" actId="2085"/>
          <ac:spMkLst>
            <pc:docMk/>
            <pc:sldMk cId="1872640839" sldId="299"/>
            <ac:spMk id="25" creationId="{B29DF7EF-C839-BA14-FDE4-4958B787B1C8}"/>
          </ac:spMkLst>
        </pc:spChg>
      </pc:sldChg>
      <pc:sldChg chg="modSp">
        <pc:chgData name="IYALLA, AWENITIYE (PGT)" userId="ed09a4de-2efa-4242-8c65-2891ae80292f" providerId="ADAL" clId="{B3246085-0BFD-7348-8AC0-F51485A28A49}" dt="2025-02-27T12:28:06.549" v="85"/>
        <pc:sldMkLst>
          <pc:docMk/>
          <pc:sldMk cId="3292319294" sldId="300"/>
        </pc:sldMkLst>
        <pc:graphicFrameChg chg="mod">
          <ac:chgData name="IYALLA, AWENITIYE (PGT)" userId="ed09a4de-2efa-4242-8c65-2891ae80292f" providerId="ADAL" clId="{B3246085-0BFD-7348-8AC0-F51485A28A49}" dt="2025-02-27T12:28:06.549" v="85"/>
          <ac:graphicFrameMkLst>
            <pc:docMk/>
            <pc:sldMk cId="3292319294" sldId="300"/>
            <ac:graphicFrameMk id="3" creationId="{63B6A86D-A95F-64F5-F0C4-49AA3A586209}"/>
          </ac:graphicFrameMkLst>
        </pc:graphicFrameChg>
      </pc:sldChg>
      <pc:sldChg chg="modSp mod">
        <pc:chgData name="IYALLA, AWENITIYE (PGT)" userId="ed09a4de-2efa-4242-8c65-2891ae80292f" providerId="ADAL" clId="{B3246085-0BFD-7348-8AC0-F51485A28A49}" dt="2025-02-27T12:29:35.434" v="92" actId="208"/>
        <pc:sldMkLst>
          <pc:docMk/>
          <pc:sldMk cId="760012896" sldId="301"/>
        </pc:sldMkLst>
        <pc:spChg chg="mod">
          <ac:chgData name="IYALLA, AWENITIYE (PGT)" userId="ed09a4de-2efa-4242-8c65-2891ae80292f" providerId="ADAL" clId="{B3246085-0BFD-7348-8AC0-F51485A28A49}" dt="2025-02-27T12:29:35.434" v="92" actId="208"/>
          <ac:spMkLst>
            <pc:docMk/>
            <pc:sldMk cId="760012896" sldId="301"/>
            <ac:spMk id="2" creationId="{85411280-659D-D338-EBFD-4FE5617DA386}"/>
          </ac:spMkLst>
        </pc:spChg>
      </pc:sldChg>
    </pc:docChg>
  </pc:docChgLst>
  <pc:docChgLst>
    <pc:chgData name="IYALLA, AWENITIYE (PGT)" userId="S::u2192567@live.warwick.ac.uk::ed09a4de-2efa-4242-8c65-2891ae80292f" providerId="AD" clId="Web-{308C631F-59AE-411D-83A4-BA33DF762016}"/>
    <pc:docChg chg="modSld">
      <pc:chgData name="IYALLA, AWENITIYE (PGT)" userId="S::u2192567@live.warwick.ac.uk::ed09a4de-2efa-4242-8c65-2891ae80292f" providerId="AD" clId="Web-{308C631F-59AE-411D-83A4-BA33DF762016}" dt="2025-02-26T12:15:03.778" v="5" actId="1076"/>
      <pc:docMkLst>
        <pc:docMk/>
      </pc:docMkLst>
      <pc:sldChg chg="delSp modSp">
        <pc:chgData name="IYALLA, AWENITIYE (PGT)" userId="S::u2192567@live.warwick.ac.uk::ed09a4de-2efa-4242-8c65-2891ae80292f" providerId="AD" clId="Web-{308C631F-59AE-411D-83A4-BA33DF762016}" dt="2025-02-26T12:15:03.778" v="5" actId="1076"/>
        <pc:sldMkLst>
          <pc:docMk/>
          <pc:sldMk cId="0" sldId="260"/>
        </pc:sldMkLst>
        <pc:spChg chg="del">
          <ac:chgData name="IYALLA, AWENITIYE (PGT)" userId="S::u2192567@live.warwick.ac.uk::ed09a4de-2efa-4242-8c65-2891ae80292f" providerId="AD" clId="Web-{308C631F-59AE-411D-83A4-BA33DF762016}" dt="2025-02-26T12:14:32.308" v="0"/>
          <ac:spMkLst>
            <pc:docMk/>
            <pc:sldMk cId="0" sldId="260"/>
            <ac:spMk id="3" creationId="{00000000-0000-0000-0000-000000000000}"/>
          </ac:spMkLst>
        </pc:spChg>
        <pc:spChg chg="mod">
          <ac:chgData name="IYALLA, AWENITIYE (PGT)" userId="S::u2192567@live.warwick.ac.uk::ed09a4de-2efa-4242-8c65-2891ae80292f" providerId="AD" clId="Web-{308C631F-59AE-411D-83A4-BA33DF762016}" dt="2025-02-26T12:15:02.450" v="4" actId="1076"/>
          <ac:spMkLst>
            <pc:docMk/>
            <pc:sldMk cId="0" sldId="260"/>
            <ac:spMk id="9" creationId="{00000000-0000-0000-0000-000000000000}"/>
          </ac:spMkLst>
        </pc:spChg>
        <pc:picChg chg="mod">
          <ac:chgData name="IYALLA, AWENITIYE (PGT)" userId="S::u2192567@live.warwick.ac.uk::ed09a4de-2efa-4242-8c65-2891ae80292f" providerId="AD" clId="Web-{308C631F-59AE-411D-83A4-BA33DF762016}" dt="2025-02-26T12:15:03.778" v="5" actId="1076"/>
          <ac:picMkLst>
            <pc:docMk/>
            <pc:sldMk cId="0" sldId="260"/>
            <ac:picMk id="21" creationId="{7B9D96D1-5562-2180-0715-AB7A7ECD1E0C}"/>
          </ac:picMkLst>
        </pc:picChg>
      </pc:sldChg>
    </pc:docChg>
  </pc:docChgLst>
  <pc:docChgLst>
    <pc:chgData name="FU, ZEZHENG (PGT)" userId="S::u5624380@live.warwick.ac.uk::089f66fb-d4bc-4b2c-bcb3-78649a96a7e9" providerId="AD" clId="Web-{F771B6F6-50B9-04AF-9A51-1CE42E733C4B}"/>
    <pc:docChg chg="modSld">
      <pc:chgData name="FU, ZEZHENG (PGT)" userId="S::u5624380@live.warwick.ac.uk::089f66fb-d4bc-4b2c-bcb3-78649a96a7e9" providerId="AD" clId="Web-{F771B6F6-50B9-04AF-9A51-1CE42E733C4B}" dt="2025-02-27T11:49:14.310" v="380" actId="20577"/>
      <pc:docMkLst>
        <pc:docMk/>
      </pc:docMkLst>
      <pc:sldChg chg="modSp">
        <pc:chgData name="FU, ZEZHENG (PGT)" userId="S::u5624380@live.warwick.ac.uk::089f66fb-d4bc-4b2c-bcb3-78649a96a7e9" providerId="AD" clId="Web-{F771B6F6-50B9-04AF-9A51-1CE42E733C4B}" dt="2025-02-27T11:49:14.310" v="380" actId="20577"/>
        <pc:sldMkLst>
          <pc:docMk/>
          <pc:sldMk cId="2668126010" sldId="292"/>
        </pc:sldMkLst>
        <pc:spChg chg="mod">
          <ac:chgData name="FU, ZEZHENG (PGT)" userId="S::u5624380@live.warwick.ac.uk::089f66fb-d4bc-4b2c-bcb3-78649a96a7e9" providerId="AD" clId="Web-{F771B6F6-50B9-04AF-9A51-1CE42E733C4B}" dt="2025-02-27T11:43:53.907" v="247" actId="20577"/>
          <ac:spMkLst>
            <pc:docMk/>
            <pc:sldMk cId="2668126010" sldId="292"/>
            <ac:spMk id="16" creationId="{5509444F-F162-E0F0-9112-F8DD54B578CB}"/>
          </ac:spMkLst>
        </pc:spChg>
        <pc:spChg chg="mod">
          <ac:chgData name="FU, ZEZHENG (PGT)" userId="S::u5624380@live.warwick.ac.uk::089f66fb-d4bc-4b2c-bcb3-78649a96a7e9" providerId="AD" clId="Web-{F771B6F6-50B9-04AF-9A51-1CE42E733C4B}" dt="2025-02-27T11:49:00.059" v="378" actId="14100"/>
          <ac:spMkLst>
            <pc:docMk/>
            <pc:sldMk cId="2668126010" sldId="292"/>
            <ac:spMk id="17" creationId="{9AF12892-DE62-EB99-605A-A7FC53485230}"/>
          </ac:spMkLst>
        </pc:spChg>
        <pc:spChg chg="mod">
          <ac:chgData name="FU, ZEZHENG (PGT)" userId="S::u5624380@live.warwick.ac.uk::089f66fb-d4bc-4b2c-bcb3-78649a96a7e9" providerId="AD" clId="Web-{F771B6F6-50B9-04AF-9A51-1CE42E733C4B}" dt="2025-02-27T11:49:14.310" v="380" actId="20577"/>
          <ac:spMkLst>
            <pc:docMk/>
            <pc:sldMk cId="2668126010" sldId="292"/>
            <ac:spMk id="20" creationId="{3FEC415C-9507-1937-C90A-B879A0E5B0D8}"/>
          </ac:spMkLst>
        </pc:spChg>
      </pc:sldChg>
    </pc:docChg>
  </pc:docChgLst>
  <pc:docChgLst>
    <pc:chgData name="IYALLA, AWENITIYE (PGT)" userId="S::u2192567@live.warwick.ac.uk::ed09a4de-2efa-4242-8c65-2891ae80292f" providerId="AD" clId="Web-{892B1020-0A57-496E-86AC-3C224633C755}"/>
    <pc:docChg chg="addSld modSld">
      <pc:chgData name="IYALLA, AWENITIYE (PGT)" userId="S::u2192567@live.warwick.ac.uk::ed09a4de-2efa-4242-8c65-2891ae80292f" providerId="AD" clId="Web-{892B1020-0A57-496E-86AC-3C224633C755}" dt="2025-02-27T12:17:50.755" v="1985"/>
      <pc:docMkLst>
        <pc:docMk/>
      </pc:docMkLst>
      <pc:sldChg chg="modSp">
        <pc:chgData name="IYALLA, AWENITIYE (PGT)" userId="S::u2192567@live.warwick.ac.uk::ed09a4de-2efa-4242-8c65-2891ae80292f" providerId="AD" clId="Web-{892B1020-0A57-496E-86AC-3C224633C755}" dt="2025-02-27T12:10:30.210" v="1931"/>
        <pc:sldMkLst>
          <pc:docMk/>
          <pc:sldMk cId="0" sldId="256"/>
        </pc:sldMkLst>
        <pc:spChg chg="mod">
          <ac:chgData name="IYALLA, AWENITIYE (PGT)" userId="S::u2192567@live.warwick.ac.uk::ed09a4de-2efa-4242-8c65-2891ae80292f" providerId="AD" clId="Web-{892B1020-0A57-496E-86AC-3C224633C755}" dt="2025-02-27T12:10:30.210" v="1931"/>
          <ac:spMkLst>
            <pc:docMk/>
            <pc:sldMk cId="0" sldId="256"/>
            <ac:spMk id="2" creationId="{1D633A80-A305-66CC-F7A3-2B68C43BED9F}"/>
          </ac:spMkLst>
        </pc:spChg>
      </pc:sldChg>
      <pc:sldChg chg="modSp mod setBg">
        <pc:chgData name="IYALLA, AWENITIYE (PGT)" userId="S::u2192567@live.warwick.ac.uk::ed09a4de-2efa-4242-8c65-2891ae80292f" providerId="AD" clId="Web-{892B1020-0A57-496E-86AC-3C224633C755}" dt="2025-02-27T12:12:20.776" v="1938"/>
        <pc:sldMkLst>
          <pc:docMk/>
          <pc:sldMk cId="0" sldId="257"/>
        </pc:sldMkLst>
        <pc:spChg chg="mod">
          <ac:chgData name="IYALLA, AWENITIYE (PGT)" userId="S::u2192567@live.warwick.ac.uk::ed09a4de-2efa-4242-8c65-2891ae80292f" providerId="AD" clId="Web-{892B1020-0A57-496E-86AC-3C224633C755}" dt="2025-02-27T12:12:20.776" v="1938"/>
          <ac:spMkLst>
            <pc:docMk/>
            <pc:sldMk cId="0" sldId="257"/>
            <ac:spMk id="2" creationId="{3C5DFE75-B850-F646-D4D4-69F7D0DCA540}"/>
          </ac:spMkLst>
        </pc:spChg>
      </pc:sldChg>
      <pc:sldChg chg="modSp">
        <pc:chgData name="IYALLA, AWENITIYE (PGT)" userId="S::u2192567@live.warwick.ac.uk::ed09a4de-2efa-4242-8c65-2891ae80292f" providerId="AD" clId="Web-{892B1020-0A57-496E-86AC-3C224633C755}" dt="2025-02-27T12:15:07.109" v="1948" actId="1076"/>
        <pc:sldMkLst>
          <pc:docMk/>
          <pc:sldMk cId="0" sldId="258"/>
        </pc:sldMkLst>
        <pc:picChg chg="mod">
          <ac:chgData name="IYALLA, AWENITIYE (PGT)" userId="S::u2192567@live.warwick.ac.uk::ed09a4de-2efa-4242-8c65-2891ae80292f" providerId="AD" clId="Web-{892B1020-0A57-496E-86AC-3C224633C755}" dt="2025-02-27T12:15:07.109" v="1948" actId="1076"/>
          <ac:picMkLst>
            <pc:docMk/>
            <pc:sldMk cId="0" sldId="258"/>
            <ac:picMk id="3" creationId="{DBF5A7E2-EA73-A367-47DB-A296ECA87610}"/>
          </ac:picMkLst>
        </pc:picChg>
      </pc:sldChg>
      <pc:sldChg chg="modSp mod setBg">
        <pc:chgData name="IYALLA, AWENITIYE (PGT)" userId="S::u2192567@live.warwick.ac.uk::ed09a4de-2efa-4242-8c65-2891ae80292f" providerId="AD" clId="Web-{892B1020-0A57-496E-86AC-3C224633C755}" dt="2025-02-27T12:14:56.984" v="1947"/>
        <pc:sldMkLst>
          <pc:docMk/>
          <pc:sldMk cId="0" sldId="260"/>
        </pc:sldMkLst>
        <pc:picChg chg="mod">
          <ac:chgData name="IYALLA, AWENITIYE (PGT)" userId="S::u2192567@live.warwick.ac.uk::ed09a4de-2efa-4242-8c65-2891ae80292f" providerId="AD" clId="Web-{892B1020-0A57-496E-86AC-3C224633C755}" dt="2025-02-27T12:14:56.984" v="1947"/>
          <ac:picMkLst>
            <pc:docMk/>
            <pc:sldMk cId="0" sldId="260"/>
            <ac:picMk id="21" creationId="{7B9D96D1-5562-2180-0715-AB7A7ECD1E0C}"/>
          </ac:picMkLst>
        </pc:picChg>
      </pc:sldChg>
      <pc:sldChg chg="delSp modSp">
        <pc:chgData name="IYALLA, AWENITIYE (PGT)" userId="S::u2192567@live.warwick.ac.uk::ed09a4de-2efa-4242-8c65-2891ae80292f" providerId="AD" clId="Web-{892B1020-0A57-496E-86AC-3C224633C755}" dt="2025-02-27T11:24:22.957" v="386" actId="1076"/>
        <pc:sldMkLst>
          <pc:docMk/>
          <pc:sldMk cId="0" sldId="266"/>
        </pc:sldMkLst>
        <pc:spChg chg="mod">
          <ac:chgData name="IYALLA, AWENITIYE (PGT)" userId="S::u2192567@live.warwick.ac.uk::ed09a4de-2efa-4242-8c65-2891ae80292f" providerId="AD" clId="Web-{892B1020-0A57-496E-86AC-3C224633C755}" dt="2025-02-27T11:20:38.294" v="353" actId="1076"/>
          <ac:spMkLst>
            <pc:docMk/>
            <pc:sldMk cId="0" sldId="266"/>
            <ac:spMk id="5" creationId="{00000000-0000-0000-0000-000000000000}"/>
          </ac:spMkLst>
        </pc:spChg>
        <pc:spChg chg="mod">
          <ac:chgData name="IYALLA, AWENITIYE (PGT)" userId="S::u2192567@live.warwick.ac.uk::ed09a4de-2efa-4242-8c65-2891ae80292f" providerId="AD" clId="Web-{892B1020-0A57-496E-86AC-3C224633C755}" dt="2025-02-27T11:23:19.955" v="378" actId="1076"/>
          <ac:spMkLst>
            <pc:docMk/>
            <pc:sldMk cId="0" sldId="266"/>
            <ac:spMk id="8" creationId="{00000000-0000-0000-0000-000000000000}"/>
          </ac:spMkLst>
        </pc:spChg>
        <pc:spChg chg="mod">
          <ac:chgData name="IYALLA, AWENITIYE (PGT)" userId="S::u2192567@live.warwick.ac.uk::ed09a4de-2efa-4242-8c65-2891ae80292f" providerId="AD" clId="Web-{892B1020-0A57-496E-86AC-3C224633C755}" dt="2025-02-27T11:23:09.220" v="377" actId="1076"/>
          <ac:spMkLst>
            <pc:docMk/>
            <pc:sldMk cId="0" sldId="266"/>
            <ac:spMk id="11" creationId="{00000000-0000-0000-0000-000000000000}"/>
          </ac:spMkLst>
        </pc:spChg>
        <pc:spChg chg="mod">
          <ac:chgData name="IYALLA, AWENITIYE (PGT)" userId="S::u2192567@live.warwick.ac.uk::ed09a4de-2efa-4242-8c65-2891ae80292f" providerId="AD" clId="Web-{892B1020-0A57-496E-86AC-3C224633C755}" dt="2025-02-27T11:20:50.154" v="355" actId="1076"/>
          <ac:spMkLst>
            <pc:docMk/>
            <pc:sldMk cId="0" sldId="266"/>
            <ac:spMk id="14" creationId="{00000000-0000-0000-0000-000000000000}"/>
          </ac:spMkLst>
        </pc:spChg>
        <pc:spChg chg="mod">
          <ac:chgData name="IYALLA, AWENITIYE (PGT)" userId="S::u2192567@live.warwick.ac.uk::ed09a4de-2efa-4242-8c65-2891ae80292f" providerId="AD" clId="Web-{892B1020-0A57-496E-86AC-3C224633C755}" dt="2025-02-27T11:21:23.592" v="362" actId="1076"/>
          <ac:spMkLst>
            <pc:docMk/>
            <pc:sldMk cId="0" sldId="266"/>
            <ac:spMk id="16" creationId="{00000000-0000-0000-0000-000000000000}"/>
          </ac:spMkLst>
        </pc:spChg>
        <pc:spChg chg="mod">
          <ac:chgData name="IYALLA, AWENITIYE (PGT)" userId="S::u2192567@live.warwick.ac.uk::ed09a4de-2efa-4242-8c65-2891ae80292f" providerId="AD" clId="Web-{892B1020-0A57-496E-86AC-3C224633C755}" dt="2025-02-27T11:23:46.409" v="380" actId="1076"/>
          <ac:spMkLst>
            <pc:docMk/>
            <pc:sldMk cId="0" sldId="266"/>
            <ac:spMk id="17" creationId="{00000000-0000-0000-0000-000000000000}"/>
          </ac:spMkLst>
        </pc:spChg>
        <pc:spChg chg="mod">
          <ac:chgData name="IYALLA, AWENITIYE (PGT)" userId="S::u2192567@live.warwick.ac.uk::ed09a4de-2efa-4242-8c65-2891ae80292f" providerId="AD" clId="Web-{892B1020-0A57-496E-86AC-3C224633C755}" dt="2025-02-27T11:23:39.705" v="379" actId="1076"/>
          <ac:spMkLst>
            <pc:docMk/>
            <pc:sldMk cId="0" sldId="266"/>
            <ac:spMk id="18" creationId="{00000000-0000-0000-0000-000000000000}"/>
          </ac:spMkLst>
        </pc:spChg>
        <pc:spChg chg="mod">
          <ac:chgData name="IYALLA, AWENITIYE (PGT)" userId="S::u2192567@live.warwick.ac.uk::ed09a4de-2efa-4242-8c65-2891ae80292f" providerId="AD" clId="Web-{892B1020-0A57-496E-86AC-3C224633C755}" dt="2025-02-27T11:20:55.451" v="356" actId="1076"/>
          <ac:spMkLst>
            <pc:docMk/>
            <pc:sldMk cId="0" sldId="266"/>
            <ac:spMk id="19" creationId="{00000000-0000-0000-0000-000000000000}"/>
          </ac:spMkLst>
        </pc:spChg>
        <pc:spChg chg="mod">
          <ac:chgData name="IYALLA, AWENITIYE (PGT)" userId="S::u2192567@live.warwick.ac.uk::ed09a4de-2efa-4242-8c65-2891ae80292f" providerId="AD" clId="Web-{892B1020-0A57-496E-86AC-3C224633C755}" dt="2025-02-27T11:21:06.529" v="358" actId="1076"/>
          <ac:spMkLst>
            <pc:docMk/>
            <pc:sldMk cId="0" sldId="266"/>
            <ac:spMk id="20" creationId="{00000000-0000-0000-0000-000000000000}"/>
          </ac:spMkLst>
        </pc:spChg>
        <pc:spChg chg="mod">
          <ac:chgData name="IYALLA, AWENITIYE (PGT)" userId="S::u2192567@live.warwick.ac.uk::ed09a4de-2efa-4242-8c65-2891ae80292f" providerId="AD" clId="Web-{892B1020-0A57-496E-86AC-3C224633C755}" dt="2025-02-27T11:22:31.032" v="374" actId="1076"/>
          <ac:spMkLst>
            <pc:docMk/>
            <pc:sldMk cId="0" sldId="266"/>
            <ac:spMk id="21" creationId="{00000000-0000-0000-0000-000000000000}"/>
          </ac:spMkLst>
        </pc:spChg>
        <pc:spChg chg="mod">
          <ac:chgData name="IYALLA, AWENITIYE (PGT)" userId="S::u2192567@live.warwick.ac.uk::ed09a4de-2efa-4242-8c65-2891ae80292f" providerId="AD" clId="Web-{892B1020-0A57-496E-86AC-3C224633C755}" dt="2025-02-27T11:22:01.406" v="368" actId="1076"/>
          <ac:spMkLst>
            <pc:docMk/>
            <pc:sldMk cId="0" sldId="266"/>
            <ac:spMk id="22" creationId="{00000000-0000-0000-0000-000000000000}"/>
          </ac:spMkLst>
        </pc:spChg>
        <pc:spChg chg="mod">
          <ac:chgData name="IYALLA, AWENITIYE (PGT)" userId="S::u2192567@live.warwick.ac.uk::ed09a4de-2efa-4242-8c65-2891ae80292f" providerId="AD" clId="Web-{892B1020-0A57-496E-86AC-3C224633C755}" dt="2025-02-27T11:23:57.940" v="381" actId="1076"/>
          <ac:spMkLst>
            <pc:docMk/>
            <pc:sldMk cId="0" sldId="266"/>
            <ac:spMk id="23" creationId="{00000000-0000-0000-0000-000000000000}"/>
          </ac:spMkLst>
        </pc:spChg>
        <pc:spChg chg="mod">
          <ac:chgData name="IYALLA, AWENITIYE (PGT)" userId="S::u2192567@live.warwick.ac.uk::ed09a4de-2efa-4242-8c65-2891ae80292f" providerId="AD" clId="Web-{892B1020-0A57-496E-86AC-3C224633C755}" dt="2025-02-27T11:21:47.030" v="367" actId="1076"/>
          <ac:spMkLst>
            <pc:docMk/>
            <pc:sldMk cId="0" sldId="266"/>
            <ac:spMk id="24" creationId="{00000000-0000-0000-0000-000000000000}"/>
          </ac:spMkLst>
        </pc:spChg>
        <pc:spChg chg="del">
          <ac:chgData name="IYALLA, AWENITIYE (PGT)" userId="S::u2192567@live.warwick.ac.uk::ed09a4de-2efa-4242-8c65-2891ae80292f" providerId="AD" clId="Web-{892B1020-0A57-496E-86AC-3C224633C755}" dt="2025-02-27T11:11:22.590" v="123"/>
          <ac:spMkLst>
            <pc:docMk/>
            <pc:sldMk cId="0" sldId="266"/>
            <ac:spMk id="25" creationId="{00000000-0000-0000-0000-000000000000}"/>
          </ac:spMkLst>
        </pc:spChg>
        <pc:spChg chg="mod">
          <ac:chgData name="IYALLA, AWENITIYE (PGT)" userId="S::u2192567@live.warwick.ac.uk::ed09a4de-2efa-4242-8c65-2891ae80292f" providerId="AD" clId="Web-{892B1020-0A57-496E-86AC-3C224633C755}" dt="2025-02-27T11:22:44.423" v="376" actId="14100"/>
          <ac:spMkLst>
            <pc:docMk/>
            <pc:sldMk cId="0" sldId="266"/>
            <ac:spMk id="26" creationId="{00000000-0000-0000-0000-000000000000}"/>
          </ac:spMkLst>
        </pc:spChg>
        <pc:spChg chg="mod">
          <ac:chgData name="IYALLA, AWENITIYE (PGT)" userId="S::u2192567@live.warwick.ac.uk::ed09a4de-2efa-4242-8c65-2891ae80292f" providerId="AD" clId="Web-{892B1020-0A57-496E-86AC-3C224633C755}" dt="2025-02-27T11:22:15.015" v="372" actId="1076"/>
          <ac:spMkLst>
            <pc:docMk/>
            <pc:sldMk cId="0" sldId="266"/>
            <ac:spMk id="27" creationId="{00000000-0000-0000-0000-000000000000}"/>
          </ac:spMkLst>
        </pc:spChg>
        <pc:spChg chg="mod">
          <ac:chgData name="IYALLA, AWENITIYE (PGT)" userId="S::u2192567@live.warwick.ac.uk::ed09a4de-2efa-4242-8c65-2891ae80292f" providerId="AD" clId="Web-{892B1020-0A57-496E-86AC-3C224633C755}" dt="2025-02-27T11:24:22.957" v="386" actId="1076"/>
          <ac:spMkLst>
            <pc:docMk/>
            <pc:sldMk cId="0" sldId="266"/>
            <ac:spMk id="28" creationId="{00000000-0000-0000-0000-000000000000}"/>
          </ac:spMkLst>
        </pc:spChg>
        <pc:grpChg chg="mod">
          <ac:chgData name="IYALLA, AWENITIYE (PGT)" userId="S::u2192567@live.warwick.ac.uk::ed09a4de-2efa-4242-8c65-2891ae80292f" providerId="AD" clId="Web-{892B1020-0A57-496E-86AC-3C224633C755}" dt="2025-02-27T11:21:27.717" v="363" actId="1076"/>
          <ac:grpSpMkLst>
            <pc:docMk/>
            <pc:sldMk cId="0" sldId="266"/>
            <ac:grpSpMk id="3" creationId="{00000000-0000-0000-0000-000000000000}"/>
          </ac:grpSpMkLst>
        </pc:grpChg>
        <pc:grpChg chg="mod">
          <ac:chgData name="IYALLA, AWENITIYE (PGT)" userId="S::u2192567@live.warwick.ac.uk::ed09a4de-2efa-4242-8c65-2891ae80292f" providerId="AD" clId="Web-{892B1020-0A57-496E-86AC-3C224633C755}" dt="2025-02-27T11:24:06.612" v="383" actId="1076"/>
          <ac:grpSpMkLst>
            <pc:docMk/>
            <pc:sldMk cId="0" sldId="266"/>
            <ac:grpSpMk id="6" creationId="{00000000-0000-0000-0000-000000000000}"/>
          </ac:grpSpMkLst>
        </pc:grpChg>
        <pc:grpChg chg="mod">
          <ac:chgData name="IYALLA, AWENITIYE (PGT)" userId="S::u2192567@live.warwick.ac.uk::ed09a4de-2efa-4242-8c65-2891ae80292f" providerId="AD" clId="Web-{892B1020-0A57-496E-86AC-3C224633C755}" dt="2025-02-27T11:22:22.734" v="373" actId="1076"/>
          <ac:grpSpMkLst>
            <pc:docMk/>
            <pc:sldMk cId="0" sldId="266"/>
            <ac:grpSpMk id="12" creationId="{00000000-0000-0000-0000-000000000000}"/>
          </ac:grpSpMkLst>
        </pc:grpChg>
      </pc:sldChg>
      <pc:sldChg chg="addSp modSp">
        <pc:chgData name="IYALLA, AWENITIYE (PGT)" userId="S::u2192567@live.warwick.ac.uk::ed09a4de-2efa-4242-8c65-2891ae80292f" providerId="AD" clId="Web-{892B1020-0A57-496E-86AC-3C224633C755}" dt="2025-02-27T11:42:55.458" v="476" actId="1076"/>
        <pc:sldMkLst>
          <pc:docMk/>
          <pc:sldMk cId="3705293863" sldId="281"/>
        </pc:sldMkLst>
        <pc:spChg chg="add mod ord">
          <ac:chgData name="IYALLA, AWENITIYE (PGT)" userId="S::u2192567@live.warwick.ac.uk::ed09a4de-2efa-4242-8c65-2891ae80292f" providerId="AD" clId="Web-{892B1020-0A57-496E-86AC-3C224633C755}" dt="2025-02-27T11:42:55.458" v="476" actId="1076"/>
          <ac:spMkLst>
            <pc:docMk/>
            <pc:sldMk cId="3705293863" sldId="281"/>
            <ac:spMk id="5" creationId="{BFDB6DFE-4A9A-4A02-F0D0-A96E0D067F9F}"/>
          </ac:spMkLst>
        </pc:spChg>
      </pc:sldChg>
      <pc:sldChg chg="addSp modSp">
        <pc:chgData name="IYALLA, AWENITIYE (PGT)" userId="S::u2192567@live.warwick.ac.uk::ed09a4de-2efa-4242-8c65-2891ae80292f" providerId="AD" clId="Web-{892B1020-0A57-496E-86AC-3C224633C755}" dt="2025-02-27T11:42:27.364" v="472"/>
        <pc:sldMkLst>
          <pc:docMk/>
          <pc:sldMk cId="1788090128" sldId="282"/>
        </pc:sldMkLst>
        <pc:spChg chg="add mod ord">
          <ac:chgData name="IYALLA, AWENITIYE (PGT)" userId="S::u2192567@live.warwick.ac.uk::ed09a4de-2efa-4242-8c65-2891ae80292f" providerId="AD" clId="Web-{892B1020-0A57-496E-86AC-3C224633C755}" dt="2025-02-27T11:42:27.364" v="472"/>
          <ac:spMkLst>
            <pc:docMk/>
            <pc:sldMk cId="1788090128" sldId="282"/>
            <ac:spMk id="2" creationId="{EB102F37-3DD4-BCA6-DDDF-2642D9207CFB}"/>
          </ac:spMkLst>
        </pc:spChg>
      </pc:sldChg>
      <pc:sldChg chg="addSp modSp">
        <pc:chgData name="IYALLA, AWENITIYE (PGT)" userId="S::u2192567@live.warwick.ac.uk::ed09a4de-2efa-4242-8c65-2891ae80292f" providerId="AD" clId="Web-{892B1020-0A57-496E-86AC-3C224633C755}" dt="2025-02-27T11:43:18.022" v="479" actId="1076"/>
        <pc:sldMkLst>
          <pc:docMk/>
          <pc:sldMk cId="1939400439" sldId="283"/>
        </pc:sldMkLst>
        <pc:spChg chg="add mod ord">
          <ac:chgData name="IYALLA, AWENITIYE (PGT)" userId="S::u2192567@live.warwick.ac.uk::ed09a4de-2efa-4242-8c65-2891ae80292f" providerId="AD" clId="Web-{892B1020-0A57-496E-86AC-3C224633C755}" dt="2025-02-27T11:43:18.022" v="479" actId="1076"/>
          <ac:spMkLst>
            <pc:docMk/>
            <pc:sldMk cId="1939400439" sldId="283"/>
            <ac:spMk id="11" creationId="{73E6FB15-F3EB-2A04-FF38-4359FB637E24}"/>
          </ac:spMkLst>
        </pc:spChg>
      </pc:sldChg>
      <pc:sldChg chg="addSp modSp">
        <pc:chgData name="IYALLA, AWENITIYE (PGT)" userId="S::u2192567@live.warwick.ac.uk::ed09a4de-2efa-4242-8c65-2891ae80292f" providerId="AD" clId="Web-{892B1020-0A57-496E-86AC-3C224633C755}" dt="2025-02-27T11:44:33.508" v="493" actId="20577"/>
        <pc:sldMkLst>
          <pc:docMk/>
          <pc:sldMk cId="2288269016" sldId="284"/>
        </pc:sldMkLst>
        <pc:spChg chg="mod">
          <ac:chgData name="IYALLA, AWENITIYE (PGT)" userId="S::u2192567@live.warwick.ac.uk::ed09a4de-2efa-4242-8c65-2891ae80292f" providerId="AD" clId="Web-{892B1020-0A57-496E-86AC-3C224633C755}" dt="2025-02-27T11:44:19.289" v="485" actId="1076"/>
          <ac:spMkLst>
            <pc:docMk/>
            <pc:sldMk cId="2288269016" sldId="284"/>
            <ac:spMk id="16" creationId="{8DE33094-9F04-C1F8-DA69-42C743E8225F}"/>
          </ac:spMkLst>
        </pc:spChg>
        <pc:spChg chg="mod">
          <ac:chgData name="IYALLA, AWENITIYE (PGT)" userId="S::u2192567@live.warwick.ac.uk::ed09a4de-2efa-4242-8c65-2891ae80292f" providerId="AD" clId="Web-{892B1020-0A57-496E-86AC-3C224633C755}" dt="2025-02-27T11:44:33.508" v="493" actId="20577"/>
          <ac:spMkLst>
            <pc:docMk/>
            <pc:sldMk cId="2288269016" sldId="284"/>
            <ac:spMk id="17" creationId="{E5B0F74E-AB18-763D-8040-3568D91EC559}"/>
          </ac:spMkLst>
        </pc:spChg>
        <pc:spChg chg="add mod ord">
          <ac:chgData name="IYALLA, AWENITIYE (PGT)" userId="S::u2192567@live.warwick.ac.uk::ed09a4de-2efa-4242-8c65-2891ae80292f" providerId="AD" clId="Web-{892B1020-0A57-496E-86AC-3C224633C755}" dt="2025-02-27T11:44:09.179" v="484" actId="14100"/>
          <ac:spMkLst>
            <pc:docMk/>
            <pc:sldMk cId="2288269016" sldId="284"/>
            <ac:spMk id="18" creationId="{D5D85DA0-ACB1-778C-8D03-1DD65E719417}"/>
          </ac:spMkLst>
        </pc:spChg>
        <pc:grpChg chg="mod">
          <ac:chgData name="IYALLA, AWENITIYE (PGT)" userId="S::u2192567@live.warwick.ac.uk::ed09a4de-2efa-4242-8c65-2891ae80292f" providerId="AD" clId="Web-{892B1020-0A57-496E-86AC-3C224633C755}" dt="2025-02-27T11:44:19.320" v="487" actId="1076"/>
          <ac:grpSpMkLst>
            <pc:docMk/>
            <pc:sldMk cId="2288269016" sldId="284"/>
            <ac:grpSpMk id="10" creationId="{5271D37F-B197-88D5-563F-0A1626ECB66B}"/>
          </ac:grpSpMkLst>
        </pc:grpChg>
      </pc:sldChg>
      <pc:sldChg chg="modSp">
        <pc:chgData name="IYALLA, AWENITIYE (PGT)" userId="S::u2192567@live.warwick.ac.uk::ed09a4de-2efa-4242-8c65-2891ae80292f" providerId="AD" clId="Web-{892B1020-0A57-496E-86AC-3C224633C755}" dt="2025-02-27T11:05:29.220" v="26" actId="20577"/>
        <pc:sldMkLst>
          <pc:docMk/>
          <pc:sldMk cId="207516373" sldId="287"/>
        </pc:sldMkLst>
        <pc:spChg chg="mod">
          <ac:chgData name="IYALLA, AWENITIYE (PGT)" userId="S::u2192567@live.warwick.ac.uk::ed09a4de-2efa-4242-8c65-2891ae80292f" providerId="AD" clId="Web-{892B1020-0A57-496E-86AC-3C224633C755}" dt="2025-02-27T11:04:59.954" v="8" actId="20577"/>
          <ac:spMkLst>
            <pc:docMk/>
            <pc:sldMk cId="207516373" sldId="287"/>
            <ac:spMk id="17" creationId="{2AD792CF-4630-1C93-9FE1-2FE4F093F50B}"/>
          </ac:spMkLst>
        </pc:spChg>
        <pc:spChg chg="mod">
          <ac:chgData name="IYALLA, AWENITIYE (PGT)" userId="S::u2192567@live.warwick.ac.uk::ed09a4de-2efa-4242-8c65-2891ae80292f" providerId="AD" clId="Web-{892B1020-0A57-496E-86AC-3C224633C755}" dt="2025-02-27T11:05:29.220" v="26" actId="20577"/>
          <ac:spMkLst>
            <pc:docMk/>
            <pc:sldMk cId="207516373" sldId="287"/>
            <ac:spMk id="20" creationId="{E7C15B7F-D0D1-A24D-88DE-1E897FC6DA90}"/>
          </ac:spMkLst>
        </pc:spChg>
      </pc:sldChg>
      <pc:sldChg chg="modSp">
        <pc:chgData name="IYALLA, AWENITIYE (PGT)" userId="S::u2192567@live.warwick.ac.uk::ed09a4de-2efa-4242-8c65-2891ae80292f" providerId="AD" clId="Web-{892B1020-0A57-496E-86AC-3C224633C755}" dt="2025-02-27T12:15:29.204" v="1950"/>
        <pc:sldMkLst>
          <pc:docMk/>
          <pc:sldMk cId="724505856" sldId="289"/>
        </pc:sldMkLst>
        <pc:spChg chg="mod">
          <ac:chgData name="IYALLA, AWENITIYE (PGT)" userId="S::u2192567@live.warwick.ac.uk::ed09a4de-2efa-4242-8c65-2891ae80292f" providerId="AD" clId="Web-{892B1020-0A57-496E-86AC-3C224633C755}" dt="2025-02-27T12:15:29.204" v="1950"/>
          <ac:spMkLst>
            <pc:docMk/>
            <pc:sldMk cId="724505856" sldId="289"/>
            <ac:spMk id="2" creationId="{6AD4E413-3002-F8C7-8719-3775E745FF49}"/>
          </ac:spMkLst>
        </pc:spChg>
      </pc:sldChg>
      <pc:sldChg chg="addSp delSp modSp">
        <pc:chgData name="IYALLA, AWENITIYE (PGT)" userId="S::u2192567@live.warwick.ac.uk::ed09a4de-2efa-4242-8c65-2891ae80292f" providerId="AD" clId="Web-{892B1020-0A57-496E-86AC-3C224633C755}" dt="2025-02-27T11:41:04.252" v="467"/>
        <pc:sldMkLst>
          <pc:docMk/>
          <pc:sldMk cId="1962172524" sldId="291"/>
        </pc:sldMkLst>
        <pc:spChg chg="add del mod ord">
          <ac:chgData name="IYALLA, AWENITIYE (PGT)" userId="S::u2192567@live.warwick.ac.uk::ed09a4de-2efa-4242-8c65-2891ae80292f" providerId="AD" clId="Web-{892B1020-0A57-496E-86AC-3C224633C755}" dt="2025-02-27T11:41:04.252" v="467"/>
          <ac:spMkLst>
            <pc:docMk/>
            <pc:sldMk cId="1962172524" sldId="291"/>
            <ac:spMk id="2" creationId="{F65B5C8F-C506-654F-F581-8D22380688D2}"/>
          </ac:spMkLst>
        </pc:spChg>
        <pc:spChg chg="mod">
          <ac:chgData name="IYALLA, AWENITIYE (PGT)" userId="S::u2192567@live.warwick.ac.uk::ed09a4de-2efa-4242-8c65-2891ae80292f" providerId="AD" clId="Web-{892B1020-0A57-496E-86AC-3C224633C755}" dt="2025-02-27T11:39:57.422" v="459" actId="1076"/>
          <ac:spMkLst>
            <pc:docMk/>
            <pc:sldMk cId="1962172524" sldId="291"/>
            <ac:spMk id="7" creationId="{A7AE9F41-7CD2-85B9-DC28-4EC69BAF7720}"/>
          </ac:spMkLst>
        </pc:spChg>
        <pc:spChg chg="mod">
          <ac:chgData name="IYALLA, AWENITIYE (PGT)" userId="S::u2192567@live.warwick.ac.uk::ed09a4de-2efa-4242-8c65-2891ae80292f" providerId="AD" clId="Web-{892B1020-0A57-496E-86AC-3C224633C755}" dt="2025-02-27T11:40:01.547" v="460" actId="1076"/>
          <ac:spMkLst>
            <pc:docMk/>
            <pc:sldMk cId="1962172524" sldId="291"/>
            <ac:spMk id="9" creationId="{FB0ECF78-7C5B-88B0-0BC6-AB61B9D21E2A}"/>
          </ac:spMkLst>
        </pc:spChg>
        <pc:graphicFrameChg chg="mod modGraphic">
          <ac:chgData name="IYALLA, AWENITIYE (PGT)" userId="S::u2192567@live.warwick.ac.uk::ed09a4de-2efa-4242-8c65-2891ae80292f" providerId="AD" clId="Web-{892B1020-0A57-496E-86AC-3C224633C755}" dt="2025-02-27T11:39:48.406" v="458"/>
          <ac:graphicFrameMkLst>
            <pc:docMk/>
            <pc:sldMk cId="1962172524" sldId="291"/>
            <ac:graphicFrameMk id="3" creationId="{D3EAE646-6903-847E-15B9-10655BC28449}"/>
          </ac:graphicFrameMkLst>
        </pc:graphicFrameChg>
      </pc:sldChg>
      <pc:sldChg chg="modSp">
        <pc:chgData name="IYALLA, AWENITIYE (PGT)" userId="S::u2192567@live.warwick.ac.uk::ed09a4de-2efa-4242-8c65-2891ae80292f" providerId="AD" clId="Web-{892B1020-0A57-496E-86AC-3C224633C755}" dt="2025-02-27T11:55:15.387" v="899" actId="1076"/>
        <pc:sldMkLst>
          <pc:docMk/>
          <pc:sldMk cId="1521687671" sldId="295"/>
        </pc:sldMkLst>
        <pc:spChg chg="mod">
          <ac:chgData name="IYALLA, AWENITIYE (PGT)" userId="S::u2192567@live.warwick.ac.uk::ed09a4de-2efa-4242-8c65-2891ae80292f" providerId="AD" clId="Web-{892B1020-0A57-496E-86AC-3C224633C755}" dt="2025-02-27T11:55:15.387" v="899" actId="1076"/>
          <ac:spMkLst>
            <pc:docMk/>
            <pc:sldMk cId="1521687671" sldId="295"/>
            <ac:spMk id="6" creationId="{77BDCF8F-B6E8-BC9D-755F-8BA80B7AA682}"/>
          </ac:spMkLst>
        </pc:spChg>
        <pc:graphicFrameChg chg="mod modGraphic">
          <ac:chgData name="IYALLA, AWENITIYE (PGT)" userId="S::u2192567@live.warwick.ac.uk::ed09a4de-2efa-4242-8c65-2891ae80292f" providerId="AD" clId="Web-{892B1020-0A57-496E-86AC-3C224633C755}" dt="2025-02-27T11:55:09.839" v="898"/>
          <ac:graphicFrameMkLst>
            <pc:docMk/>
            <pc:sldMk cId="1521687671" sldId="295"/>
            <ac:graphicFrameMk id="5" creationId="{19158AAB-A8CA-FC54-E8FF-779919C8CDCD}"/>
          </ac:graphicFrameMkLst>
        </pc:graphicFrameChg>
      </pc:sldChg>
      <pc:sldChg chg="modSp">
        <pc:chgData name="IYALLA, AWENITIYE (PGT)" userId="S::u2192567@live.warwick.ac.uk::ed09a4de-2efa-4242-8c65-2891ae80292f" providerId="AD" clId="Web-{892B1020-0A57-496E-86AC-3C224633C755}" dt="2025-02-27T12:17:50.755" v="1985"/>
        <pc:sldMkLst>
          <pc:docMk/>
          <pc:sldMk cId="1809002676" sldId="296"/>
        </pc:sldMkLst>
        <pc:graphicFrameChg chg="mod modGraphic">
          <ac:chgData name="IYALLA, AWENITIYE (PGT)" userId="S::u2192567@live.warwick.ac.uk::ed09a4de-2efa-4242-8c65-2891ae80292f" providerId="AD" clId="Web-{892B1020-0A57-496E-86AC-3C224633C755}" dt="2025-02-27T12:17:50.755" v="1985"/>
          <ac:graphicFrameMkLst>
            <pc:docMk/>
            <pc:sldMk cId="1809002676" sldId="296"/>
            <ac:graphicFrameMk id="4" creationId="{BF10C891-AA9C-5EE8-CEAE-A875E4D90B99}"/>
          </ac:graphicFrameMkLst>
        </pc:graphicFrameChg>
      </pc:sldChg>
      <pc:sldChg chg="addSp modSp">
        <pc:chgData name="IYALLA, AWENITIYE (PGT)" userId="S::u2192567@live.warwick.ac.uk::ed09a4de-2efa-4242-8c65-2891ae80292f" providerId="AD" clId="Web-{892B1020-0A57-496E-86AC-3C224633C755}" dt="2025-02-27T12:09:50.225" v="1930" actId="20577"/>
        <pc:sldMkLst>
          <pc:docMk/>
          <pc:sldMk cId="195957594" sldId="297"/>
        </pc:sldMkLst>
        <pc:spChg chg="add mod">
          <ac:chgData name="IYALLA, AWENITIYE (PGT)" userId="S::u2192567@live.warwick.ac.uk::ed09a4de-2efa-4242-8c65-2891ae80292f" providerId="AD" clId="Web-{892B1020-0A57-496E-86AC-3C224633C755}" dt="2025-02-27T12:09:50.225" v="1930" actId="20577"/>
          <ac:spMkLst>
            <pc:docMk/>
            <pc:sldMk cId="195957594" sldId="297"/>
            <ac:spMk id="2" creationId="{11DD79FD-1D74-BA98-33B5-E798BA7D8C6F}"/>
          </ac:spMkLst>
        </pc:spChg>
      </pc:sldChg>
      <pc:sldChg chg="modSp">
        <pc:chgData name="IYALLA, AWENITIYE (PGT)" userId="S::u2192567@live.warwick.ac.uk::ed09a4de-2efa-4242-8c65-2891ae80292f" providerId="AD" clId="Web-{892B1020-0A57-496E-86AC-3C224633C755}" dt="2025-02-27T12:16:30.940" v="1955"/>
        <pc:sldMkLst>
          <pc:docMk/>
          <pc:sldMk cId="1872640839" sldId="299"/>
        </pc:sldMkLst>
        <pc:spChg chg="mod">
          <ac:chgData name="IYALLA, AWENITIYE (PGT)" userId="S::u2192567@live.warwick.ac.uk::ed09a4de-2efa-4242-8c65-2891ae80292f" providerId="AD" clId="Web-{892B1020-0A57-496E-86AC-3C224633C755}" dt="2025-02-27T12:16:30.940" v="1955"/>
          <ac:spMkLst>
            <pc:docMk/>
            <pc:sldMk cId="1872640839" sldId="299"/>
            <ac:spMk id="3" creationId="{BB906122-4F57-3D84-1DBE-D126D754A806}"/>
          </ac:spMkLst>
        </pc:spChg>
        <pc:spChg chg="mod">
          <ac:chgData name="IYALLA, AWENITIYE (PGT)" userId="S::u2192567@live.warwick.ac.uk::ed09a4de-2efa-4242-8c65-2891ae80292f" providerId="AD" clId="Web-{892B1020-0A57-496E-86AC-3C224633C755}" dt="2025-02-27T12:16:29.018" v="1954"/>
          <ac:spMkLst>
            <pc:docMk/>
            <pc:sldMk cId="1872640839" sldId="299"/>
            <ac:spMk id="5" creationId="{79FEF0FB-8322-9E68-1216-7C93C24A6653}"/>
          </ac:spMkLst>
        </pc:spChg>
        <pc:spChg chg="mod">
          <ac:chgData name="IYALLA, AWENITIYE (PGT)" userId="S::u2192567@live.warwick.ac.uk::ed09a4de-2efa-4242-8c65-2891ae80292f" providerId="AD" clId="Web-{892B1020-0A57-496E-86AC-3C224633C755}" dt="2025-02-27T12:16:26.971" v="1953"/>
          <ac:spMkLst>
            <pc:docMk/>
            <pc:sldMk cId="1872640839" sldId="299"/>
            <ac:spMk id="7" creationId="{53199429-E63A-88F3-F059-4FD2A001F02B}"/>
          </ac:spMkLst>
        </pc:spChg>
        <pc:spChg chg="mod">
          <ac:chgData name="IYALLA, AWENITIYE (PGT)" userId="S::u2192567@live.warwick.ac.uk::ed09a4de-2efa-4242-8c65-2891ae80292f" providerId="AD" clId="Web-{892B1020-0A57-496E-86AC-3C224633C755}" dt="2025-02-27T12:16:25.721" v="1951"/>
          <ac:spMkLst>
            <pc:docMk/>
            <pc:sldMk cId="1872640839" sldId="299"/>
            <ac:spMk id="9" creationId="{BCE0570A-2836-418F-2A5B-59AD7FA746A2}"/>
          </ac:spMkLst>
        </pc:spChg>
        <pc:spChg chg="mod">
          <ac:chgData name="IYALLA, AWENITIYE (PGT)" userId="S::u2192567@live.warwick.ac.uk::ed09a4de-2efa-4242-8c65-2891ae80292f" providerId="AD" clId="Web-{892B1020-0A57-496E-86AC-3C224633C755}" dt="2025-02-27T12:16:25.768" v="1952"/>
          <ac:spMkLst>
            <pc:docMk/>
            <pc:sldMk cId="1872640839" sldId="299"/>
            <ac:spMk id="25" creationId="{B29DF7EF-C839-BA14-FDE4-4958B787B1C8}"/>
          </ac:spMkLst>
        </pc:spChg>
        <pc:grpChg chg="mod">
          <ac:chgData name="IYALLA, AWENITIYE (PGT)" userId="S::u2192567@live.warwick.ac.uk::ed09a4de-2efa-4242-8c65-2891ae80292f" providerId="AD" clId="Web-{892B1020-0A57-496E-86AC-3C224633C755}" dt="2025-02-27T11:53:59.103" v="857" actId="1076"/>
          <ac:grpSpMkLst>
            <pc:docMk/>
            <pc:sldMk cId="1872640839" sldId="299"/>
            <ac:grpSpMk id="62" creationId="{4D60C624-BA57-1EEC-09C4-A5C8324A175C}"/>
          </ac:grpSpMkLst>
        </pc:grpChg>
        <pc:grpChg chg="mod">
          <ac:chgData name="IYALLA, AWENITIYE (PGT)" userId="S::u2192567@live.warwick.ac.uk::ed09a4de-2efa-4242-8c65-2891ae80292f" providerId="AD" clId="Web-{892B1020-0A57-496E-86AC-3C224633C755}" dt="2025-02-27T11:53:51.259" v="856" actId="1076"/>
          <ac:grpSpMkLst>
            <pc:docMk/>
            <pc:sldMk cId="1872640839" sldId="299"/>
            <ac:grpSpMk id="68" creationId="{EDDA24C9-C0E9-2F27-2EBA-F6C47D70BEB2}"/>
          </ac:grpSpMkLst>
        </pc:grpChg>
      </pc:sldChg>
      <pc:sldChg chg="addSp modSp new">
        <pc:chgData name="IYALLA, AWENITIYE (PGT)" userId="S::u2192567@live.warwick.ac.uk::ed09a4de-2efa-4242-8c65-2891ae80292f" providerId="AD" clId="Web-{892B1020-0A57-496E-86AC-3C224633C755}" dt="2025-02-27T11:34:01.239" v="448" actId="14100"/>
        <pc:sldMkLst>
          <pc:docMk/>
          <pc:sldMk cId="760012896" sldId="301"/>
        </pc:sldMkLst>
        <pc:spChg chg="add mod">
          <ac:chgData name="IYALLA, AWENITIYE (PGT)" userId="S::u2192567@live.warwick.ac.uk::ed09a4de-2efa-4242-8c65-2891ae80292f" providerId="AD" clId="Web-{892B1020-0A57-496E-86AC-3C224633C755}" dt="2025-02-27T11:29:16.325" v="429" actId="20577"/>
          <ac:spMkLst>
            <pc:docMk/>
            <pc:sldMk cId="760012896" sldId="301"/>
            <ac:spMk id="2" creationId="{85411280-659D-D338-EBFD-4FE5617DA386}"/>
          </ac:spMkLst>
        </pc:spChg>
        <pc:spChg chg="add">
          <ac:chgData name="IYALLA, AWENITIYE (PGT)" userId="S::u2192567@live.warwick.ac.uk::ed09a4de-2efa-4242-8c65-2891ae80292f" providerId="AD" clId="Web-{892B1020-0A57-496E-86AC-3C224633C755}" dt="2025-02-27T11:32:39.112" v="446"/>
          <ac:spMkLst>
            <pc:docMk/>
            <pc:sldMk cId="760012896" sldId="301"/>
            <ac:spMk id="5" creationId="{AD4EA9E0-30CB-8564-6D1F-020877F71217}"/>
          </ac:spMkLst>
        </pc:spChg>
        <pc:picChg chg="add mod">
          <ac:chgData name="IYALLA, AWENITIYE (PGT)" userId="S::u2192567@live.warwick.ac.uk::ed09a4de-2efa-4242-8c65-2891ae80292f" providerId="AD" clId="Web-{892B1020-0A57-496E-86AC-3C224633C755}" dt="2025-02-27T11:34:01.239" v="448" actId="14100"/>
          <ac:picMkLst>
            <pc:docMk/>
            <pc:sldMk cId="760012896" sldId="301"/>
            <ac:picMk id="3" creationId="{339E97CA-F1BC-C6BA-4140-69FBEE1185A0}"/>
          </ac:picMkLst>
        </pc:picChg>
        <pc:picChg chg="add">
          <ac:chgData name="IYALLA, AWENITIYE (PGT)" userId="S::u2192567@live.warwick.ac.uk::ed09a4de-2efa-4242-8c65-2891ae80292f" providerId="AD" clId="Web-{892B1020-0A57-496E-86AC-3C224633C755}" dt="2025-02-27T11:32:39.159" v="447"/>
          <ac:picMkLst>
            <pc:docMk/>
            <pc:sldMk cId="760012896" sldId="301"/>
            <ac:picMk id="7" creationId="{4630048A-E7A6-A83E-50DB-BFBAEC1FC432}"/>
          </ac:picMkLst>
        </pc:picChg>
      </pc:sldChg>
    </pc:docChg>
  </pc:docChgLst>
  <pc:docChgLst>
    <pc:chgData name="HUANG, JIALI (PGT)" userId="S::u5664201@live.warwick.ac.uk::8c95b0a8-ca5d-4702-9efe-31c130d8bdd1" providerId="AD" clId="Web-{507689F4-0FCD-3FD3-36E9-329484E974FF}"/>
    <pc:docChg chg="modSld">
      <pc:chgData name="HUANG, JIALI (PGT)" userId="S::u5664201@live.warwick.ac.uk::8c95b0a8-ca5d-4702-9efe-31c130d8bdd1" providerId="AD" clId="Web-{507689F4-0FCD-3FD3-36E9-329484E974FF}" dt="2025-02-26T22:25:30.795" v="110" actId="1076"/>
      <pc:docMkLst>
        <pc:docMk/>
      </pc:docMkLst>
      <pc:sldChg chg="addSp delSp modSp">
        <pc:chgData name="HUANG, JIALI (PGT)" userId="S::u5664201@live.warwick.ac.uk::8c95b0a8-ca5d-4702-9efe-31c130d8bdd1" providerId="AD" clId="Web-{507689F4-0FCD-3FD3-36E9-329484E974FF}" dt="2025-02-26T22:25:30.795" v="110" actId="1076"/>
        <pc:sldMkLst>
          <pc:docMk/>
          <pc:sldMk cId="1939400439" sldId="283"/>
        </pc:sldMkLst>
        <pc:spChg chg="add del">
          <ac:chgData name="HUANG, JIALI (PGT)" userId="S::u5664201@live.warwick.ac.uk::8c95b0a8-ca5d-4702-9efe-31c130d8bdd1" providerId="AD" clId="Web-{507689F4-0FCD-3FD3-36E9-329484E974FF}" dt="2025-02-26T22:24:07.074" v="91"/>
          <ac:spMkLst>
            <pc:docMk/>
            <pc:sldMk cId="1939400439" sldId="283"/>
            <ac:spMk id="6" creationId="{D200A37A-2EC9-C918-27A4-49DAFE0891A0}"/>
          </ac:spMkLst>
        </pc:spChg>
        <pc:spChg chg="del mod">
          <ac:chgData name="HUANG, JIALI (PGT)" userId="S::u5664201@live.warwick.ac.uk::8c95b0a8-ca5d-4702-9efe-31c130d8bdd1" providerId="AD" clId="Web-{507689F4-0FCD-3FD3-36E9-329484E974FF}" dt="2025-02-26T20:54:20.149" v="4"/>
          <ac:spMkLst>
            <pc:docMk/>
            <pc:sldMk cId="1939400439" sldId="283"/>
            <ac:spMk id="11" creationId="{E5A52057-DFE3-7704-8472-321792937E22}"/>
          </ac:spMkLst>
        </pc:spChg>
        <pc:spChg chg="add del mod">
          <ac:chgData name="HUANG, JIALI (PGT)" userId="S::u5664201@live.warwick.ac.uk::8c95b0a8-ca5d-4702-9efe-31c130d8bdd1" providerId="AD" clId="Web-{507689F4-0FCD-3FD3-36E9-329484E974FF}" dt="2025-02-26T20:54:35.963" v="7"/>
          <ac:spMkLst>
            <pc:docMk/>
            <pc:sldMk cId="1939400439" sldId="283"/>
            <ac:spMk id="16" creationId="{9FEAA4AE-D49D-DF45-FBED-652E8656FD8E}"/>
          </ac:spMkLst>
        </pc:spChg>
        <pc:spChg chg="add mod">
          <ac:chgData name="HUANG, JIALI (PGT)" userId="S::u5664201@live.warwick.ac.uk::8c95b0a8-ca5d-4702-9efe-31c130d8bdd1" providerId="AD" clId="Web-{507689F4-0FCD-3FD3-36E9-329484E974FF}" dt="2025-02-26T20:55:31.608" v="34" actId="20577"/>
          <ac:spMkLst>
            <pc:docMk/>
            <pc:sldMk cId="1939400439" sldId="283"/>
            <ac:spMk id="18" creationId="{917BA3E3-8025-D153-A390-7CC5263A8A42}"/>
          </ac:spMkLst>
        </pc:spChg>
        <pc:spChg chg="add mod">
          <ac:chgData name="HUANG, JIALI (PGT)" userId="S::u5664201@live.warwick.ac.uk::8c95b0a8-ca5d-4702-9efe-31c130d8bdd1" providerId="AD" clId="Web-{507689F4-0FCD-3FD3-36E9-329484E974FF}" dt="2025-02-26T20:54:48.729" v="9" actId="1076"/>
          <ac:spMkLst>
            <pc:docMk/>
            <pc:sldMk cId="1939400439" sldId="283"/>
            <ac:spMk id="20" creationId="{EB266858-CF2D-0A15-36DE-7CA37909D948}"/>
          </ac:spMkLst>
        </pc:spChg>
        <pc:spChg chg="add del">
          <ac:chgData name="HUANG, JIALI (PGT)" userId="S::u5664201@live.warwick.ac.uk::8c95b0a8-ca5d-4702-9efe-31c130d8bdd1" providerId="AD" clId="Web-{507689F4-0FCD-3FD3-36E9-329484E974FF}" dt="2025-02-26T20:57:54.777" v="45"/>
          <ac:spMkLst>
            <pc:docMk/>
            <pc:sldMk cId="1939400439" sldId="283"/>
            <ac:spMk id="23" creationId="{29ED0C6E-E0D2-2EF3-4722-1FE779A7DD63}"/>
          </ac:spMkLst>
        </pc:spChg>
        <pc:spChg chg="add mod">
          <ac:chgData name="HUANG, JIALI (PGT)" userId="S::u5664201@live.warwick.ac.uk::8c95b0a8-ca5d-4702-9efe-31c130d8bdd1" providerId="AD" clId="Web-{507689F4-0FCD-3FD3-36E9-329484E974FF}" dt="2025-02-26T22:25:23.232" v="109" actId="1076"/>
          <ac:spMkLst>
            <pc:docMk/>
            <pc:sldMk cId="1939400439" sldId="283"/>
            <ac:spMk id="25" creationId="{0A75715C-4C21-E82C-1694-A10CDFA04EB9}"/>
          </ac:spMkLst>
        </pc:spChg>
        <pc:spChg chg="add del">
          <ac:chgData name="HUANG, JIALI (PGT)" userId="S::u5664201@live.warwick.ac.uk::8c95b0a8-ca5d-4702-9efe-31c130d8bdd1" providerId="AD" clId="Web-{507689F4-0FCD-3FD3-36E9-329484E974FF}" dt="2025-02-26T20:58:27.889" v="49"/>
          <ac:spMkLst>
            <pc:docMk/>
            <pc:sldMk cId="1939400439" sldId="283"/>
            <ac:spMk id="27" creationId="{8096CB96-DA0B-9980-92FD-10C2EDC776F9}"/>
          </ac:spMkLst>
        </pc:spChg>
        <pc:spChg chg="add mod">
          <ac:chgData name="HUANG, JIALI (PGT)" userId="S::u5664201@live.warwick.ac.uk::8c95b0a8-ca5d-4702-9efe-31c130d8bdd1" providerId="AD" clId="Web-{507689F4-0FCD-3FD3-36E9-329484E974FF}" dt="2025-02-26T22:25:30.795" v="110" actId="1076"/>
          <ac:spMkLst>
            <pc:docMk/>
            <pc:sldMk cId="1939400439" sldId="283"/>
            <ac:spMk id="29" creationId="{376BDB11-F21A-B74F-0A5A-12D770DCFA4D}"/>
          </ac:spMkLst>
        </pc:spChg>
        <pc:picChg chg="del">
          <ac:chgData name="HUANG, JIALI (PGT)" userId="S::u5664201@live.warwick.ac.uk::8c95b0a8-ca5d-4702-9efe-31c130d8bdd1" providerId="AD" clId="Web-{507689F4-0FCD-3FD3-36E9-329484E974FF}" dt="2025-02-26T20:57:56.402" v="46"/>
          <ac:picMkLst>
            <pc:docMk/>
            <pc:sldMk cId="1939400439" sldId="283"/>
            <ac:picMk id="5" creationId="{612359E6-5A1A-7F1A-C5AB-1D9C70DC04D4}"/>
          </ac:picMkLst>
        </pc:picChg>
        <pc:picChg chg="del">
          <ac:chgData name="HUANG, JIALI (PGT)" userId="S::u5664201@live.warwick.ac.uk::8c95b0a8-ca5d-4702-9efe-31c130d8bdd1" providerId="AD" clId="Web-{507689F4-0FCD-3FD3-36E9-329484E974FF}" dt="2025-02-26T20:56:30.504" v="35"/>
          <ac:picMkLst>
            <pc:docMk/>
            <pc:sldMk cId="1939400439" sldId="283"/>
            <ac:picMk id="6" creationId="{949A17D6-67A1-2E7E-A618-74CA913010EC}"/>
          </ac:picMkLst>
        </pc:picChg>
        <pc:picChg chg="add mod">
          <ac:chgData name="HUANG, JIALI (PGT)" userId="S::u5664201@live.warwick.ac.uk::8c95b0a8-ca5d-4702-9efe-31c130d8bdd1" providerId="AD" clId="Web-{507689F4-0FCD-3FD3-36E9-329484E974FF}" dt="2025-02-26T20:57:02.319" v="43" actId="1076"/>
          <ac:picMkLst>
            <pc:docMk/>
            <pc:sldMk cId="1939400439" sldId="283"/>
            <ac:picMk id="21" creationId="{00C0B9CF-98A9-17D9-3129-D40165D253A9}"/>
          </ac:picMkLst>
        </pc:picChg>
      </pc:sldChg>
    </pc:docChg>
  </pc:docChgLst>
  <pc:docChgLst>
    <pc:chgData name="MYTILINAIOS, ANTONIOS (PGT)" userId="S::u5651133@live.warwick.ac.uk::b31573b3-6cd3-45a1-8435-1443f55aebae" providerId="AD" clId="Web-{E83E8C97-BEAD-4AFF-5682-81F4657E7946}"/>
    <pc:docChg chg="modSld">
      <pc:chgData name="MYTILINAIOS, ANTONIOS (PGT)" userId="S::u5651133@live.warwick.ac.uk::b31573b3-6cd3-45a1-8435-1443f55aebae" providerId="AD" clId="Web-{E83E8C97-BEAD-4AFF-5682-81F4657E7946}" dt="2025-02-26T21:04:27.442" v="258" actId="1076"/>
      <pc:docMkLst>
        <pc:docMk/>
      </pc:docMkLst>
      <pc:sldChg chg="addSp delSp modSp">
        <pc:chgData name="MYTILINAIOS, ANTONIOS (PGT)" userId="S::u5651133@live.warwick.ac.uk::b31573b3-6cd3-45a1-8435-1443f55aebae" providerId="AD" clId="Web-{E83E8C97-BEAD-4AFF-5682-81F4657E7946}" dt="2025-02-26T21:04:27.442" v="258" actId="1076"/>
        <pc:sldMkLst>
          <pc:docMk/>
          <pc:sldMk cId="3705293863" sldId="281"/>
        </pc:sldMkLst>
        <pc:spChg chg="mod">
          <ac:chgData name="MYTILINAIOS, ANTONIOS (PGT)" userId="S::u5651133@live.warwick.ac.uk::b31573b3-6cd3-45a1-8435-1443f55aebae" providerId="AD" clId="Web-{E83E8C97-BEAD-4AFF-5682-81F4657E7946}" dt="2025-02-26T20:58:41.746" v="149"/>
          <ac:spMkLst>
            <pc:docMk/>
            <pc:sldMk cId="3705293863" sldId="281"/>
            <ac:spMk id="2" creationId="{F0007C93-929B-63F8-545B-183AD5B7E0A3}"/>
          </ac:spMkLst>
        </pc:spChg>
        <pc:spChg chg="add mod">
          <ac:chgData name="MYTILINAIOS, ANTONIOS (PGT)" userId="S::u5651133@live.warwick.ac.uk::b31573b3-6cd3-45a1-8435-1443f55aebae" providerId="AD" clId="Web-{E83E8C97-BEAD-4AFF-5682-81F4657E7946}" dt="2025-02-26T20:32:39.679" v="105" actId="20577"/>
          <ac:spMkLst>
            <pc:docMk/>
            <pc:sldMk cId="3705293863" sldId="281"/>
            <ac:spMk id="5" creationId="{8D3A0A2B-3699-2BA2-FB27-47C360569C55}"/>
          </ac:spMkLst>
        </pc:spChg>
        <pc:spChg chg="mod">
          <ac:chgData name="MYTILINAIOS, ANTONIOS (PGT)" userId="S::u5651133@live.warwick.ac.uk::b31573b3-6cd3-45a1-8435-1443f55aebae" providerId="AD" clId="Web-{E83E8C97-BEAD-4AFF-5682-81F4657E7946}" dt="2025-02-26T21:01:27.609" v="198" actId="1076"/>
          <ac:spMkLst>
            <pc:docMk/>
            <pc:sldMk cId="3705293863" sldId="281"/>
            <ac:spMk id="8" creationId="{051DD827-0481-B8A7-9BB8-25F0D5FF8441}"/>
          </ac:spMkLst>
        </pc:spChg>
        <pc:spChg chg="del">
          <ac:chgData name="MYTILINAIOS, ANTONIOS (PGT)" userId="S::u5651133@live.warwick.ac.uk::b31573b3-6cd3-45a1-8435-1443f55aebae" providerId="AD" clId="Web-{E83E8C97-BEAD-4AFF-5682-81F4657E7946}" dt="2025-02-26T20:58:24.433" v="147"/>
          <ac:spMkLst>
            <pc:docMk/>
            <pc:sldMk cId="3705293863" sldId="281"/>
            <ac:spMk id="9" creationId="{81E0A05F-8FFE-34B0-A3EF-FD17C9B8C440}"/>
          </ac:spMkLst>
        </pc:spChg>
        <pc:spChg chg="mod">
          <ac:chgData name="MYTILINAIOS, ANTONIOS (PGT)" userId="S::u5651133@live.warwick.ac.uk::b31573b3-6cd3-45a1-8435-1443f55aebae" providerId="AD" clId="Web-{E83E8C97-BEAD-4AFF-5682-81F4657E7946}" dt="2025-02-26T21:01:24.844" v="197" actId="1076"/>
          <ac:spMkLst>
            <pc:docMk/>
            <pc:sldMk cId="3705293863" sldId="281"/>
            <ac:spMk id="10" creationId="{9875DC63-DB70-A88B-A87A-7C19340FFB0A}"/>
          </ac:spMkLst>
        </pc:spChg>
        <pc:spChg chg="mod">
          <ac:chgData name="MYTILINAIOS, ANTONIOS (PGT)" userId="S::u5651133@live.warwick.ac.uk::b31573b3-6cd3-45a1-8435-1443f55aebae" providerId="AD" clId="Web-{E83E8C97-BEAD-4AFF-5682-81F4657E7946}" dt="2025-02-26T20:24:28.712" v="1" actId="1076"/>
          <ac:spMkLst>
            <pc:docMk/>
            <pc:sldMk cId="3705293863" sldId="281"/>
            <ac:spMk id="15" creationId="{A630E421-B5CB-680F-3E1A-B3682233C133}"/>
          </ac:spMkLst>
        </pc:spChg>
        <pc:spChg chg="mod">
          <ac:chgData name="MYTILINAIOS, ANTONIOS (PGT)" userId="S::u5651133@live.warwick.ac.uk::b31573b3-6cd3-45a1-8435-1443f55aebae" providerId="AD" clId="Web-{E83E8C97-BEAD-4AFF-5682-81F4657E7946}" dt="2025-02-26T21:04:27.442" v="258" actId="1076"/>
          <ac:spMkLst>
            <pc:docMk/>
            <pc:sldMk cId="3705293863" sldId="281"/>
            <ac:spMk id="22" creationId="{EEBCDE7B-9A38-7046-F661-6F272CFE8395}"/>
          </ac:spMkLst>
        </pc:spChg>
        <pc:spChg chg="mod">
          <ac:chgData name="MYTILINAIOS, ANTONIOS (PGT)" userId="S::u5651133@live.warwick.ac.uk::b31573b3-6cd3-45a1-8435-1443f55aebae" providerId="AD" clId="Web-{E83E8C97-BEAD-4AFF-5682-81F4657E7946}" dt="2025-02-26T21:04:16.286" v="256" actId="1076"/>
          <ac:spMkLst>
            <pc:docMk/>
            <pc:sldMk cId="3705293863" sldId="281"/>
            <ac:spMk id="23" creationId="{D7614F87-603F-3893-652C-E4D90A525B57}"/>
          </ac:spMkLst>
        </pc:spChg>
        <pc:spChg chg="mod">
          <ac:chgData name="MYTILINAIOS, ANTONIOS (PGT)" userId="S::u5651133@live.warwick.ac.uk::b31573b3-6cd3-45a1-8435-1443f55aebae" providerId="AD" clId="Web-{E83E8C97-BEAD-4AFF-5682-81F4657E7946}" dt="2025-02-26T21:04:19.864" v="257" actId="1076"/>
          <ac:spMkLst>
            <pc:docMk/>
            <pc:sldMk cId="3705293863" sldId="281"/>
            <ac:spMk id="26" creationId="{2FCC5A29-BA6C-EFF8-DB57-724A9CAA9495}"/>
          </ac:spMkLst>
        </pc:spChg>
        <pc:spChg chg="mod">
          <ac:chgData name="MYTILINAIOS, ANTONIOS (PGT)" userId="S::u5651133@live.warwick.ac.uk::b31573b3-6cd3-45a1-8435-1443f55aebae" providerId="AD" clId="Web-{E83E8C97-BEAD-4AFF-5682-81F4657E7946}" dt="2025-02-26T20:31:53.115" v="100" actId="20577"/>
          <ac:spMkLst>
            <pc:docMk/>
            <pc:sldMk cId="3705293863" sldId="281"/>
            <ac:spMk id="27" creationId="{CC1E244F-6FC4-5ABA-29D0-DE9A46E3F9D9}"/>
          </ac:spMkLst>
        </pc:spChg>
        <pc:spChg chg="add mod">
          <ac:chgData name="MYTILINAIOS, ANTONIOS (PGT)" userId="S::u5651133@live.warwick.ac.uk::b31573b3-6cd3-45a1-8435-1443f55aebae" providerId="AD" clId="Web-{E83E8C97-BEAD-4AFF-5682-81F4657E7946}" dt="2025-02-26T21:01:36.047" v="199" actId="1076"/>
          <ac:spMkLst>
            <pc:docMk/>
            <pc:sldMk cId="3705293863" sldId="281"/>
            <ac:spMk id="28" creationId="{B5FA383F-DB58-6E91-5F25-A741F55FAB2E}"/>
          </ac:spMkLst>
        </pc:spChg>
        <pc:spChg chg="add del mod">
          <ac:chgData name="MYTILINAIOS, ANTONIOS (PGT)" userId="S::u5651133@live.warwick.ac.uk::b31573b3-6cd3-45a1-8435-1443f55aebae" providerId="AD" clId="Web-{E83E8C97-BEAD-4AFF-5682-81F4657E7946}" dt="2025-02-26T20:59:01.699" v="156"/>
          <ac:spMkLst>
            <pc:docMk/>
            <pc:sldMk cId="3705293863" sldId="281"/>
            <ac:spMk id="30" creationId="{5C6D505A-20C1-5AC0-FF28-483B799E66DB}"/>
          </ac:spMkLst>
        </pc:spChg>
        <pc:spChg chg="add mod">
          <ac:chgData name="MYTILINAIOS, ANTONIOS (PGT)" userId="S::u5651133@live.warwick.ac.uk::b31573b3-6cd3-45a1-8435-1443f55aebae" providerId="AD" clId="Web-{E83E8C97-BEAD-4AFF-5682-81F4657E7946}" dt="2025-02-26T21:01:46.844" v="206" actId="20577"/>
          <ac:spMkLst>
            <pc:docMk/>
            <pc:sldMk cId="3705293863" sldId="281"/>
            <ac:spMk id="31" creationId="{D620784E-F072-DC22-98DE-C2ACF365CA71}"/>
          </ac:spMkLst>
        </pc:spChg>
        <pc:spChg chg="add mod">
          <ac:chgData name="MYTILINAIOS, ANTONIOS (PGT)" userId="S::u5651133@live.warwick.ac.uk::b31573b3-6cd3-45a1-8435-1443f55aebae" providerId="AD" clId="Web-{E83E8C97-BEAD-4AFF-5682-81F4657E7946}" dt="2025-02-26T21:03:39.691" v="253" actId="20577"/>
          <ac:spMkLst>
            <pc:docMk/>
            <pc:sldMk cId="3705293863" sldId="281"/>
            <ac:spMk id="32" creationId="{EBF4D883-ABFC-556D-9EA2-7DC75CE8DB97}"/>
          </ac:spMkLst>
        </pc:spChg>
        <pc:spChg chg="add mod">
          <ac:chgData name="MYTILINAIOS, ANTONIOS (PGT)" userId="S::u5651133@live.warwick.ac.uk::b31573b3-6cd3-45a1-8435-1443f55aebae" providerId="AD" clId="Web-{E83E8C97-BEAD-4AFF-5682-81F4657E7946}" dt="2025-02-26T21:03:27.284" v="245" actId="20577"/>
          <ac:spMkLst>
            <pc:docMk/>
            <pc:sldMk cId="3705293863" sldId="281"/>
            <ac:spMk id="33" creationId="{31F82CB8-E628-2A94-B2B3-3A6F8434DE52}"/>
          </ac:spMkLst>
        </pc:spChg>
        <pc:picChg chg="add mod">
          <ac:chgData name="MYTILINAIOS, ANTONIOS (PGT)" userId="S::u5651133@live.warwick.ac.uk::b31573b3-6cd3-45a1-8435-1443f55aebae" providerId="AD" clId="Web-{E83E8C97-BEAD-4AFF-5682-81F4657E7946}" dt="2025-02-26T20:29:12.970" v="64" actId="1076"/>
          <ac:picMkLst>
            <pc:docMk/>
            <pc:sldMk cId="3705293863" sldId="281"/>
            <ac:picMk id="16" creationId="{D6684365-51A7-06B2-DD68-FBA8324442E1}"/>
          </ac:picMkLst>
        </pc:picChg>
        <pc:picChg chg="mod">
          <ac:chgData name="MYTILINAIOS, ANTONIOS (PGT)" userId="S::u5651133@live.warwick.ac.uk::b31573b3-6cd3-45a1-8435-1443f55aebae" providerId="AD" clId="Web-{E83E8C97-BEAD-4AFF-5682-81F4657E7946}" dt="2025-02-26T21:03:57.488" v="254" actId="14100"/>
          <ac:picMkLst>
            <pc:docMk/>
            <pc:sldMk cId="3705293863" sldId="281"/>
            <ac:picMk id="17" creationId="{EBB7BB0A-2C59-9E4C-F920-0AB49F55458D}"/>
          </ac:picMkLst>
        </pc:picChg>
        <pc:picChg chg="mod">
          <ac:chgData name="MYTILINAIOS, ANTONIOS (PGT)" userId="S::u5651133@live.warwick.ac.uk::b31573b3-6cd3-45a1-8435-1443f55aebae" providerId="AD" clId="Web-{E83E8C97-BEAD-4AFF-5682-81F4657E7946}" dt="2025-02-26T20:29:34.158" v="70" actId="1076"/>
          <ac:picMkLst>
            <pc:docMk/>
            <pc:sldMk cId="3705293863" sldId="281"/>
            <ac:picMk id="21" creationId="{1350D709-0CC9-8A7C-4773-CD2F9F8E7E6D}"/>
          </ac:picMkLst>
        </pc:picChg>
        <pc:picChg chg="add mod">
          <ac:chgData name="MYTILINAIOS, ANTONIOS (PGT)" userId="S::u5651133@live.warwick.ac.uk::b31573b3-6cd3-45a1-8435-1443f55aebae" providerId="AD" clId="Web-{E83E8C97-BEAD-4AFF-5682-81F4657E7946}" dt="2025-02-26T20:29:20.252" v="67" actId="1076"/>
          <ac:picMkLst>
            <pc:docMk/>
            <pc:sldMk cId="3705293863" sldId="281"/>
            <ac:picMk id="25" creationId="{F0C33D72-16C4-AD8B-5CCC-BD032444F098}"/>
          </ac:picMkLst>
        </pc:picChg>
        <pc:picChg chg="del">
          <ac:chgData name="MYTILINAIOS, ANTONIOS (PGT)" userId="S::u5651133@live.warwick.ac.uk::b31573b3-6cd3-45a1-8435-1443f55aebae" providerId="AD" clId="Web-{E83E8C97-BEAD-4AFF-5682-81F4657E7946}" dt="2025-02-26T20:26:35.778" v="60"/>
          <ac:picMkLst>
            <pc:docMk/>
            <pc:sldMk cId="3705293863" sldId="281"/>
            <ac:picMk id="28" creationId="{C5747834-1CC5-0DB1-3D4D-888CCFE63D68}"/>
          </ac:picMkLst>
        </pc:picChg>
        <pc:picChg chg="add mod">
          <ac:chgData name="MYTILINAIOS, ANTONIOS (PGT)" userId="S::u5651133@live.warwick.ac.uk::b31573b3-6cd3-45a1-8435-1443f55aebae" providerId="AD" clId="Web-{E83E8C97-BEAD-4AFF-5682-81F4657E7946}" dt="2025-02-26T20:29:24.970" v="69" actId="1076"/>
          <ac:picMkLst>
            <pc:docMk/>
            <pc:sldMk cId="3705293863" sldId="281"/>
            <ac:picMk id="29" creationId="{65BC8B98-E8BB-7264-C239-7C2FE99431BC}"/>
          </ac:picMkLst>
        </pc:picChg>
        <pc:cxnChg chg="mod">
          <ac:chgData name="MYTILINAIOS, ANTONIOS (PGT)" userId="S::u5651133@live.warwick.ac.uk::b31573b3-6cd3-45a1-8435-1443f55aebae" providerId="AD" clId="Web-{E83E8C97-BEAD-4AFF-5682-81F4657E7946}" dt="2025-02-26T21:04:09.145" v="255" actId="1076"/>
          <ac:cxnSpMkLst>
            <pc:docMk/>
            <pc:sldMk cId="3705293863" sldId="281"/>
            <ac:cxnSpMk id="19" creationId="{700099A2-3FD0-6C3C-2213-311ECE0EA1A4}"/>
          </ac:cxnSpMkLst>
        </pc:cxnChg>
      </pc:sldChg>
    </pc:docChg>
  </pc:docChgLst>
  <pc:docChgLst>
    <pc:chgData name="AJONI, OLUWASEYI (PGT)" userId="S::u5672651@live.warwick.ac.uk::d9ecee8d-4111-4037-b416-c4b5af2b644f" providerId="AD" clId="Web-{14CFA826-745B-5598-FFC5-DB7943006C6B}"/>
    <pc:docChg chg="addSld delSld modSld">
      <pc:chgData name="AJONI, OLUWASEYI (PGT)" userId="S::u5672651@live.warwick.ac.uk::d9ecee8d-4111-4037-b416-c4b5af2b644f" providerId="AD" clId="Web-{14CFA826-745B-5598-FFC5-DB7943006C6B}" dt="2025-02-26T18:49:07.867" v="548" actId="14100"/>
      <pc:docMkLst>
        <pc:docMk/>
      </pc:docMkLst>
      <pc:sldChg chg="addSp delSp modSp">
        <pc:chgData name="AJONI, OLUWASEYI (PGT)" userId="S::u5672651@live.warwick.ac.uk::d9ecee8d-4111-4037-b416-c4b5af2b644f" providerId="AD" clId="Web-{14CFA826-745B-5598-FFC5-DB7943006C6B}" dt="2025-02-26T18:17:54.683" v="93" actId="14100"/>
        <pc:sldMkLst>
          <pc:docMk/>
          <pc:sldMk cId="1788090128" sldId="282"/>
        </pc:sldMkLst>
        <pc:spChg chg="mod">
          <ac:chgData name="AJONI, OLUWASEYI (PGT)" userId="S::u5672651@live.warwick.ac.uk::d9ecee8d-4111-4037-b416-c4b5af2b644f" providerId="AD" clId="Web-{14CFA826-745B-5598-FFC5-DB7943006C6B}" dt="2025-02-26T18:11:00.355" v="26" actId="20577"/>
          <ac:spMkLst>
            <pc:docMk/>
            <pc:sldMk cId="1788090128" sldId="282"/>
            <ac:spMk id="2" creationId="{97C174B3-5E96-D8DC-5EAA-F2317BB1130D}"/>
          </ac:spMkLst>
        </pc:spChg>
        <pc:spChg chg="mod">
          <ac:chgData name="AJONI, OLUWASEYI (PGT)" userId="S::u5672651@live.warwick.ac.uk::d9ecee8d-4111-4037-b416-c4b5af2b644f" providerId="AD" clId="Web-{14CFA826-745B-5598-FFC5-DB7943006C6B}" dt="2025-02-26T18:10:22.916" v="22" actId="14100"/>
          <ac:spMkLst>
            <pc:docMk/>
            <pc:sldMk cId="1788090128" sldId="282"/>
            <ac:spMk id="4" creationId="{FE7DEED0-F116-FD2C-B148-A43980F13F96}"/>
          </ac:spMkLst>
        </pc:spChg>
        <pc:spChg chg="mod">
          <ac:chgData name="AJONI, OLUWASEYI (PGT)" userId="S::u5672651@live.warwick.ac.uk::d9ecee8d-4111-4037-b416-c4b5af2b644f" providerId="AD" clId="Web-{14CFA826-745B-5598-FFC5-DB7943006C6B}" dt="2025-02-26T18:10:47.495" v="25" actId="1076"/>
          <ac:spMkLst>
            <pc:docMk/>
            <pc:sldMk cId="1788090128" sldId="282"/>
            <ac:spMk id="7" creationId="{5798907F-CBF4-196B-A03A-1E9911A8BF2D}"/>
          </ac:spMkLst>
        </pc:spChg>
        <pc:spChg chg="del">
          <ac:chgData name="AJONI, OLUWASEYI (PGT)" userId="S::u5672651@live.warwick.ac.uk::d9ecee8d-4111-4037-b416-c4b5af2b644f" providerId="AD" clId="Web-{14CFA826-745B-5598-FFC5-DB7943006C6B}" dt="2025-02-26T18:17:06.338" v="83"/>
          <ac:spMkLst>
            <pc:docMk/>
            <pc:sldMk cId="1788090128" sldId="282"/>
            <ac:spMk id="8" creationId="{6E333E3C-321E-7B6F-245C-5C1EA0316AB4}"/>
          </ac:spMkLst>
        </pc:spChg>
        <pc:spChg chg="del">
          <ac:chgData name="AJONI, OLUWASEYI (PGT)" userId="S::u5672651@live.warwick.ac.uk::d9ecee8d-4111-4037-b416-c4b5af2b644f" providerId="AD" clId="Web-{14CFA826-745B-5598-FFC5-DB7943006C6B}" dt="2025-02-26T18:17:13.260" v="87"/>
          <ac:spMkLst>
            <pc:docMk/>
            <pc:sldMk cId="1788090128" sldId="282"/>
            <ac:spMk id="9" creationId="{23779053-A3CE-0445-7265-77ACEC9A75CA}"/>
          </ac:spMkLst>
        </pc:spChg>
        <pc:spChg chg="del mod">
          <ac:chgData name="AJONI, OLUWASEYI (PGT)" userId="S::u5672651@live.warwick.ac.uk::d9ecee8d-4111-4037-b416-c4b5af2b644f" providerId="AD" clId="Web-{14CFA826-745B-5598-FFC5-DB7943006C6B}" dt="2025-02-26T18:17:10.322" v="86"/>
          <ac:spMkLst>
            <pc:docMk/>
            <pc:sldMk cId="1788090128" sldId="282"/>
            <ac:spMk id="10" creationId="{98CBC228-BE59-2A3E-B567-B8D12EE943AB}"/>
          </ac:spMkLst>
        </pc:spChg>
        <pc:spChg chg="mod">
          <ac:chgData name="AJONI, OLUWASEYI (PGT)" userId="S::u5672651@live.warwick.ac.uk::d9ecee8d-4111-4037-b416-c4b5af2b644f" providerId="AD" clId="Web-{14CFA826-745B-5598-FFC5-DB7943006C6B}" dt="2025-02-26T18:09:11.163" v="11" actId="14100"/>
          <ac:spMkLst>
            <pc:docMk/>
            <pc:sldMk cId="1788090128" sldId="282"/>
            <ac:spMk id="11" creationId="{CA1A3414-8093-63EA-353D-EC42173B3D63}"/>
          </ac:spMkLst>
        </pc:spChg>
        <pc:spChg chg="add mod">
          <ac:chgData name="AJONI, OLUWASEYI (PGT)" userId="S::u5672651@live.warwick.ac.uk::d9ecee8d-4111-4037-b416-c4b5af2b644f" providerId="AD" clId="Web-{14CFA826-745B-5598-FFC5-DB7943006C6B}" dt="2025-02-26T18:11:10.199" v="27" actId="1076"/>
          <ac:spMkLst>
            <pc:docMk/>
            <pc:sldMk cId="1788090128" sldId="282"/>
            <ac:spMk id="16" creationId="{6681C8F1-DCBA-FCC5-A63C-0A142D29BC34}"/>
          </ac:spMkLst>
        </pc:spChg>
        <pc:spChg chg="add mod">
          <ac:chgData name="AJONI, OLUWASEYI (PGT)" userId="S::u5672651@live.warwick.ac.uk::d9ecee8d-4111-4037-b416-c4b5af2b644f" providerId="AD" clId="Web-{14CFA826-745B-5598-FFC5-DB7943006C6B}" dt="2025-02-26T18:11:59.591" v="42" actId="20577"/>
          <ac:spMkLst>
            <pc:docMk/>
            <pc:sldMk cId="1788090128" sldId="282"/>
            <ac:spMk id="18" creationId="{8F6E6648-E738-AC11-C5F4-F0261362652D}"/>
          </ac:spMkLst>
        </pc:spChg>
        <pc:spChg chg="add">
          <ac:chgData name="AJONI, OLUWASEYI (PGT)" userId="S::u5672651@live.warwick.ac.uk::d9ecee8d-4111-4037-b416-c4b5af2b644f" providerId="AD" clId="Web-{14CFA826-745B-5598-FFC5-DB7943006C6B}" dt="2025-02-26T18:12:45.796" v="44"/>
          <ac:spMkLst>
            <pc:docMk/>
            <pc:sldMk cId="1788090128" sldId="282"/>
            <ac:spMk id="20" creationId="{494D46CA-0B63-936D-D62B-616F55D85F3C}"/>
          </ac:spMkLst>
        </pc:spChg>
        <pc:spChg chg="add del">
          <ac:chgData name="AJONI, OLUWASEYI (PGT)" userId="S::u5672651@live.warwick.ac.uk::d9ecee8d-4111-4037-b416-c4b5af2b644f" providerId="AD" clId="Web-{14CFA826-745B-5598-FFC5-DB7943006C6B}" dt="2025-02-26T18:13:07.172" v="46"/>
          <ac:spMkLst>
            <pc:docMk/>
            <pc:sldMk cId="1788090128" sldId="282"/>
            <ac:spMk id="22" creationId="{C0A40C58-C4DD-9E16-2FBF-5AE907D00F1D}"/>
          </ac:spMkLst>
        </pc:spChg>
        <pc:spChg chg="add mod">
          <ac:chgData name="AJONI, OLUWASEYI (PGT)" userId="S::u5672651@live.warwick.ac.uk::d9ecee8d-4111-4037-b416-c4b5af2b644f" providerId="AD" clId="Web-{14CFA826-745B-5598-FFC5-DB7943006C6B}" dt="2025-02-26T18:16:02.819" v="82" actId="20577"/>
          <ac:spMkLst>
            <pc:docMk/>
            <pc:sldMk cId="1788090128" sldId="282"/>
            <ac:spMk id="24" creationId="{86D29D47-D65A-B586-ED8B-B1EDF4221F73}"/>
          </ac:spMkLst>
        </pc:spChg>
        <pc:picChg chg="del">
          <ac:chgData name="AJONI, OLUWASEYI (PGT)" userId="S::u5672651@live.warwick.ac.uk::d9ecee8d-4111-4037-b416-c4b5af2b644f" providerId="AD" clId="Web-{14CFA826-745B-5598-FFC5-DB7943006C6B}" dt="2025-02-26T18:09:30.242" v="13"/>
          <ac:picMkLst>
            <pc:docMk/>
            <pc:sldMk cId="1788090128" sldId="282"/>
            <ac:picMk id="5" creationId="{3CAA64B6-3B8E-4461-A459-F7F652ACB796}"/>
          </ac:picMkLst>
        </pc:picChg>
        <pc:picChg chg="del">
          <ac:chgData name="AJONI, OLUWASEYI (PGT)" userId="S::u5672651@live.warwick.ac.uk::d9ecee8d-4111-4037-b416-c4b5af2b644f" providerId="AD" clId="Web-{14CFA826-745B-5598-FFC5-DB7943006C6B}" dt="2025-02-26T18:17:19.651" v="88"/>
          <ac:picMkLst>
            <pc:docMk/>
            <pc:sldMk cId="1788090128" sldId="282"/>
            <ac:picMk id="6" creationId="{FFE5A516-8D91-CFFF-D31B-2FD1F4B28F22}"/>
          </ac:picMkLst>
        </pc:picChg>
        <pc:picChg chg="mod">
          <ac:chgData name="AJONI, OLUWASEYI (PGT)" userId="S::u5672651@live.warwick.ac.uk::d9ecee8d-4111-4037-b416-c4b5af2b644f" providerId="AD" clId="Web-{14CFA826-745B-5598-FFC5-DB7943006C6B}" dt="2025-02-26T18:12:22.061" v="43" actId="1076"/>
          <ac:picMkLst>
            <pc:docMk/>
            <pc:sldMk cId="1788090128" sldId="282"/>
            <ac:picMk id="15" creationId="{D6B19462-22B4-E384-2CD6-3B1B9F605828}"/>
          </ac:picMkLst>
        </pc:picChg>
        <pc:picChg chg="add mod">
          <ac:chgData name="AJONI, OLUWASEYI (PGT)" userId="S::u5672651@live.warwick.ac.uk::d9ecee8d-4111-4037-b416-c4b5af2b644f" providerId="AD" clId="Web-{14CFA826-745B-5598-FFC5-DB7943006C6B}" dt="2025-02-26T18:17:54.683" v="93" actId="14100"/>
          <ac:picMkLst>
            <pc:docMk/>
            <pc:sldMk cId="1788090128" sldId="282"/>
            <ac:picMk id="25" creationId="{24B3BD60-F64A-E311-843A-E83CD099DF50}"/>
          </ac:picMkLst>
        </pc:picChg>
      </pc:sldChg>
      <pc:sldChg chg="new del">
        <pc:chgData name="AJONI, OLUWASEYI (PGT)" userId="S::u5672651@live.warwick.ac.uk::d9ecee8d-4111-4037-b416-c4b5af2b644f" providerId="AD" clId="Web-{14CFA826-745B-5598-FFC5-DB7943006C6B}" dt="2025-02-26T18:20:20.392" v="95"/>
        <pc:sldMkLst>
          <pc:docMk/>
          <pc:sldMk cId="18796861" sldId="285"/>
        </pc:sldMkLst>
      </pc:sldChg>
      <pc:sldChg chg="addSp delSp modSp add del replId">
        <pc:chgData name="AJONI, OLUWASEYI (PGT)" userId="S::u5672651@live.warwick.ac.uk::d9ecee8d-4111-4037-b416-c4b5af2b644f" providerId="AD" clId="Web-{14CFA826-745B-5598-FFC5-DB7943006C6B}" dt="2025-02-26T18:46:39.830" v="527"/>
        <pc:sldMkLst>
          <pc:docMk/>
          <pc:sldMk cId="2841770231" sldId="285"/>
        </pc:sldMkLst>
        <pc:spChg chg="add del mod">
          <ac:chgData name="AJONI, OLUWASEYI (PGT)" userId="S::u5672651@live.warwick.ac.uk::d9ecee8d-4111-4037-b416-c4b5af2b644f" providerId="AD" clId="Web-{14CFA826-745B-5598-FFC5-DB7943006C6B}" dt="2025-02-26T18:22:46.400" v="124" actId="1076"/>
          <ac:spMkLst>
            <pc:docMk/>
            <pc:sldMk cId="2841770231" sldId="285"/>
            <ac:spMk id="2" creationId="{30BDDBDD-40CC-34BE-A829-776E709B10BB}"/>
          </ac:spMkLst>
        </pc:spChg>
        <pc:spChg chg="mod">
          <ac:chgData name="AJONI, OLUWASEYI (PGT)" userId="S::u5672651@live.warwick.ac.uk::d9ecee8d-4111-4037-b416-c4b5af2b644f" providerId="AD" clId="Web-{14CFA826-745B-5598-FFC5-DB7943006C6B}" dt="2025-02-26T18:29:11.118" v="127" actId="14100"/>
          <ac:spMkLst>
            <pc:docMk/>
            <pc:sldMk cId="2841770231" sldId="285"/>
            <ac:spMk id="7" creationId="{0DD7946E-75F2-3306-125F-75BB5C25FE37}"/>
          </ac:spMkLst>
        </pc:spChg>
        <pc:spChg chg="mod">
          <ac:chgData name="AJONI, OLUWASEYI (PGT)" userId="S::u5672651@live.warwick.ac.uk::d9ecee8d-4111-4037-b416-c4b5af2b644f" providerId="AD" clId="Web-{14CFA826-745B-5598-FFC5-DB7943006C6B}" dt="2025-02-26T18:22:25.743" v="121" actId="20577"/>
          <ac:spMkLst>
            <pc:docMk/>
            <pc:sldMk cId="2841770231" sldId="285"/>
            <ac:spMk id="11" creationId="{A5C074CD-3ABB-7A54-F691-A35B4AD6E895}"/>
          </ac:spMkLst>
        </pc:spChg>
        <pc:spChg chg="mod">
          <ac:chgData name="AJONI, OLUWASEYI (PGT)" userId="S::u5672651@live.warwick.ac.uk::d9ecee8d-4111-4037-b416-c4b5af2b644f" providerId="AD" clId="Web-{14CFA826-745B-5598-FFC5-DB7943006C6B}" dt="2025-02-26T18:22:37.072" v="123" actId="14100"/>
          <ac:spMkLst>
            <pc:docMk/>
            <pc:sldMk cId="2841770231" sldId="285"/>
            <ac:spMk id="16" creationId="{D9EF02E4-D913-0552-4770-E27ED3E13C73}"/>
          </ac:spMkLst>
        </pc:spChg>
        <pc:spChg chg="del mod">
          <ac:chgData name="AJONI, OLUWASEYI (PGT)" userId="S::u5672651@live.warwick.ac.uk::d9ecee8d-4111-4037-b416-c4b5af2b644f" providerId="AD" clId="Web-{14CFA826-745B-5598-FFC5-DB7943006C6B}" dt="2025-02-26T18:20:40.255" v="99"/>
          <ac:spMkLst>
            <pc:docMk/>
            <pc:sldMk cId="2841770231" sldId="285"/>
            <ac:spMk id="18" creationId="{E8D744BF-6D20-2830-7618-A188496BC9EA}"/>
          </ac:spMkLst>
        </pc:spChg>
        <pc:picChg chg="mod">
          <ac:chgData name="AJONI, OLUWASEYI (PGT)" userId="S::u5672651@live.warwick.ac.uk::d9ecee8d-4111-4037-b416-c4b5af2b644f" providerId="AD" clId="Web-{14CFA826-745B-5598-FFC5-DB7943006C6B}" dt="2025-02-26T18:21:09.396" v="111" actId="1076"/>
          <ac:picMkLst>
            <pc:docMk/>
            <pc:sldMk cId="2841770231" sldId="285"/>
            <ac:picMk id="15" creationId="{8644B899-CBBA-FEBA-3106-76F209492B76}"/>
          </ac:picMkLst>
        </pc:picChg>
        <pc:picChg chg="del">
          <ac:chgData name="AJONI, OLUWASEYI (PGT)" userId="S::u5672651@live.warwick.ac.uk::d9ecee8d-4111-4037-b416-c4b5af2b644f" providerId="AD" clId="Web-{14CFA826-745B-5598-FFC5-DB7943006C6B}" dt="2025-02-26T18:20:34.739" v="97"/>
          <ac:picMkLst>
            <pc:docMk/>
            <pc:sldMk cId="2841770231" sldId="285"/>
            <ac:picMk id="25" creationId="{50966A62-1833-F5D6-7DD3-1CE865B36869}"/>
          </ac:picMkLst>
        </pc:picChg>
      </pc:sldChg>
      <pc:sldChg chg="addSp delSp modSp add replId">
        <pc:chgData name="AJONI, OLUWASEYI (PGT)" userId="S::u5672651@live.warwick.ac.uk::d9ecee8d-4111-4037-b416-c4b5af2b644f" providerId="AD" clId="Web-{14CFA826-745B-5598-FFC5-DB7943006C6B}" dt="2025-02-26T18:49:07.867" v="548" actId="14100"/>
        <pc:sldMkLst>
          <pc:docMk/>
          <pc:sldMk cId="2073266850" sldId="286"/>
        </pc:sldMkLst>
        <pc:spChg chg="add mod">
          <ac:chgData name="AJONI, OLUWASEYI (PGT)" userId="S::u5672651@live.warwick.ac.uk::d9ecee8d-4111-4037-b416-c4b5af2b644f" providerId="AD" clId="Web-{14CFA826-745B-5598-FFC5-DB7943006C6B}" dt="2025-02-26T18:49:07.867" v="548" actId="14100"/>
          <ac:spMkLst>
            <pc:docMk/>
            <pc:sldMk cId="2073266850" sldId="286"/>
            <ac:spMk id="5" creationId="{2E011EAC-5348-9D7E-4346-AEA18A16A19D}"/>
          </ac:spMkLst>
        </pc:spChg>
        <pc:spChg chg="add mod">
          <ac:chgData name="AJONI, OLUWASEYI (PGT)" userId="S::u5672651@live.warwick.ac.uk::d9ecee8d-4111-4037-b416-c4b5af2b644f" providerId="AD" clId="Web-{14CFA826-745B-5598-FFC5-DB7943006C6B}" dt="2025-02-26T18:45:00.733" v="506" actId="20577"/>
          <ac:spMkLst>
            <pc:docMk/>
            <pc:sldMk cId="2073266850" sldId="286"/>
            <ac:spMk id="9" creationId="{6D067713-D03F-C53F-19EA-B271A9224474}"/>
          </ac:spMkLst>
        </pc:spChg>
        <pc:spChg chg="add mod">
          <ac:chgData name="AJONI, OLUWASEYI (PGT)" userId="S::u5672651@live.warwick.ac.uk::d9ecee8d-4111-4037-b416-c4b5af2b644f" providerId="AD" clId="Web-{14CFA826-745B-5598-FFC5-DB7943006C6B}" dt="2025-02-26T18:44:19.638" v="499" actId="20577"/>
          <ac:spMkLst>
            <pc:docMk/>
            <pc:sldMk cId="2073266850" sldId="286"/>
            <ac:spMk id="11" creationId="{1E6A112D-DC54-04C1-9D46-66B64BD5A8B8}"/>
          </ac:spMkLst>
        </pc:spChg>
        <pc:spChg chg="add mod">
          <ac:chgData name="AJONI, OLUWASEYI (PGT)" userId="S::u5672651@live.warwick.ac.uk::d9ecee8d-4111-4037-b416-c4b5af2b644f" providerId="AD" clId="Web-{14CFA826-745B-5598-FFC5-DB7943006C6B}" dt="2025-02-26T18:48:57.101" v="546" actId="1076"/>
          <ac:spMkLst>
            <pc:docMk/>
            <pc:sldMk cId="2073266850" sldId="286"/>
            <ac:spMk id="12" creationId="{4BE57C80-94D5-98E1-6E62-01AFF747073D}"/>
          </ac:spMkLst>
        </pc:spChg>
        <pc:spChg chg="add mod">
          <ac:chgData name="AJONI, OLUWASEYI (PGT)" userId="S::u5672651@live.warwick.ac.uk::d9ecee8d-4111-4037-b416-c4b5af2b644f" providerId="AD" clId="Web-{14CFA826-745B-5598-FFC5-DB7943006C6B}" dt="2025-02-26T18:48:49.679" v="545" actId="1076"/>
          <ac:spMkLst>
            <pc:docMk/>
            <pc:sldMk cId="2073266850" sldId="286"/>
            <ac:spMk id="14" creationId="{6491D074-EA1A-BACD-091B-0C73417C13F8}"/>
          </ac:spMkLst>
        </pc:spChg>
        <pc:spChg chg="add mod">
          <ac:chgData name="AJONI, OLUWASEYI (PGT)" userId="S::u5672651@live.warwick.ac.uk::d9ecee8d-4111-4037-b416-c4b5af2b644f" providerId="AD" clId="Web-{14CFA826-745B-5598-FFC5-DB7943006C6B}" dt="2025-02-26T18:45:47.875" v="523" actId="20577"/>
          <ac:spMkLst>
            <pc:docMk/>
            <pc:sldMk cId="2073266850" sldId="286"/>
            <ac:spMk id="15" creationId="{AC097036-64EB-4A5B-26CF-E65741F1C222}"/>
          </ac:spMkLst>
        </pc:spChg>
        <pc:spChg chg="add del mod">
          <ac:chgData name="AJONI, OLUWASEYI (PGT)" userId="S::u5672651@live.warwick.ac.uk::d9ecee8d-4111-4037-b416-c4b5af2b644f" providerId="AD" clId="Web-{14CFA826-745B-5598-FFC5-DB7943006C6B}" dt="2025-02-26T18:41:24.912" v="462"/>
          <ac:spMkLst>
            <pc:docMk/>
            <pc:sldMk cId="2073266850" sldId="286"/>
            <ac:spMk id="16" creationId="{9F1FB661-3C76-010F-536E-284FC7569358}"/>
          </ac:spMkLst>
        </pc:spChg>
        <pc:spChg chg="add mod">
          <ac:chgData name="AJONI, OLUWASEYI (PGT)" userId="S::u5672651@live.warwick.ac.uk::d9ecee8d-4111-4037-b416-c4b5af2b644f" providerId="AD" clId="Web-{14CFA826-745B-5598-FFC5-DB7943006C6B}" dt="2025-02-26T18:48:39.523" v="544" actId="14100"/>
          <ac:spMkLst>
            <pc:docMk/>
            <pc:sldMk cId="2073266850" sldId="286"/>
            <ac:spMk id="17" creationId="{D4E8D97C-7434-7D88-B518-0AD671FAE6F6}"/>
          </ac:spMkLst>
        </pc:spChg>
        <pc:picChg chg="add mod">
          <ac:chgData name="AJONI, OLUWASEYI (PGT)" userId="S::u5672651@live.warwick.ac.uk::d9ecee8d-4111-4037-b416-c4b5af2b644f" providerId="AD" clId="Web-{14CFA826-745B-5598-FFC5-DB7943006C6B}" dt="2025-02-26T18:44:08.778" v="497" actId="1076"/>
          <ac:picMkLst>
            <pc:docMk/>
            <pc:sldMk cId="2073266850" sldId="286"/>
            <ac:picMk id="7" creationId="{C8AFB46C-F0F4-A4F2-9412-2AF6CF717E6E}"/>
          </ac:picMkLst>
        </pc:picChg>
      </pc:sldChg>
    </pc:docChg>
  </pc:docChgLst>
  <pc:docChgLst>
    <pc:chgData name="ARZE ARIAS, FLORENCIA (PGT)" userId="S::u5671590@live.warwick.ac.uk::4872e487-f47c-402d-a076-5930b91f107d" providerId="AD" clId="Web-{05B291CB-E9F7-E473-3869-3881C42A3C78}"/>
    <pc:docChg chg="addSld delSld modSld">
      <pc:chgData name="ARZE ARIAS, FLORENCIA (PGT)" userId="S::u5671590@live.warwick.ac.uk::4872e487-f47c-402d-a076-5930b91f107d" providerId="AD" clId="Web-{05B291CB-E9F7-E473-3869-3881C42A3C78}" dt="2025-02-26T22:03:06.492" v="4" actId="14100"/>
      <pc:docMkLst>
        <pc:docMk/>
      </pc:docMkLst>
      <pc:sldChg chg="modSp add del mod setBg">
        <pc:chgData name="ARZE ARIAS, FLORENCIA (PGT)" userId="S::u5671590@live.warwick.ac.uk::4872e487-f47c-402d-a076-5930b91f107d" providerId="AD" clId="Web-{05B291CB-E9F7-E473-3869-3881C42A3C78}" dt="2025-02-26T22:03:06.492" v="4" actId="14100"/>
        <pc:sldMkLst>
          <pc:docMk/>
          <pc:sldMk cId="1702358114" sldId="285"/>
        </pc:sldMkLst>
        <pc:spChg chg="mod">
          <ac:chgData name="ARZE ARIAS, FLORENCIA (PGT)" userId="S::u5671590@live.warwick.ac.uk::4872e487-f47c-402d-a076-5930b91f107d" providerId="AD" clId="Web-{05B291CB-E9F7-E473-3869-3881C42A3C78}" dt="2025-02-26T22:03:06.492" v="4" actId="14100"/>
          <ac:spMkLst>
            <pc:docMk/>
            <pc:sldMk cId="1702358114" sldId="285"/>
            <ac:spMk id="33" creationId="{D6999768-9B20-606C-D787-80CE17C4B3B1}"/>
          </ac:spMkLst>
        </pc:spChg>
      </pc:sldChg>
    </pc:docChg>
  </pc:docChgLst>
  <pc:docChgLst>
    <pc:chgData name="IYALLA, AWENITIYE (PGT)" userId="S::u2192567@live.warwick.ac.uk::ed09a4de-2efa-4242-8c65-2891ae80292f" providerId="AD" clId="Web-{D6A414D4-F219-4550-8199-DF342CEECB0B}"/>
    <pc:docChg chg="modSld">
      <pc:chgData name="IYALLA, AWENITIYE (PGT)" userId="S::u2192567@live.warwick.ac.uk::ed09a4de-2efa-4242-8c65-2891ae80292f" providerId="AD" clId="Web-{D6A414D4-F219-4550-8199-DF342CEECB0B}" dt="2025-02-26T19:42:38.092" v="4" actId="20577"/>
      <pc:docMkLst>
        <pc:docMk/>
      </pc:docMkLst>
      <pc:sldChg chg="modSp">
        <pc:chgData name="IYALLA, AWENITIYE (PGT)" userId="S::u2192567@live.warwick.ac.uk::ed09a4de-2efa-4242-8c65-2891ae80292f" providerId="AD" clId="Web-{D6A414D4-F219-4550-8199-DF342CEECB0B}" dt="2025-02-26T19:42:38.092" v="4" actId="20577"/>
        <pc:sldMkLst>
          <pc:docMk/>
          <pc:sldMk cId="0" sldId="259"/>
        </pc:sldMkLst>
        <pc:spChg chg="mod">
          <ac:chgData name="IYALLA, AWENITIYE (PGT)" userId="S::u2192567@live.warwick.ac.uk::ed09a4de-2efa-4242-8c65-2891ae80292f" providerId="AD" clId="Web-{D6A414D4-F219-4550-8199-DF342CEECB0B}" dt="2025-02-26T19:42:38.092" v="4" actId="20577"/>
          <ac:spMkLst>
            <pc:docMk/>
            <pc:sldMk cId="0" sldId="259"/>
            <ac:spMk id="10" creationId="{00000000-0000-0000-0000-000000000000}"/>
          </ac:spMkLst>
        </pc:spChg>
      </pc:sldChg>
      <pc:sldChg chg="modSp">
        <pc:chgData name="IYALLA, AWENITIYE (PGT)" userId="S::u2192567@live.warwick.ac.uk::ed09a4de-2efa-4242-8c65-2891ae80292f" providerId="AD" clId="Web-{D6A414D4-F219-4550-8199-DF342CEECB0B}" dt="2025-02-26T19:34:55.615" v="2" actId="14100"/>
        <pc:sldMkLst>
          <pc:docMk/>
          <pc:sldMk cId="1788090128" sldId="282"/>
        </pc:sldMkLst>
        <pc:spChg chg="mod">
          <ac:chgData name="IYALLA, AWENITIYE (PGT)" userId="S::u2192567@live.warwick.ac.uk::ed09a4de-2efa-4242-8c65-2891ae80292f" providerId="AD" clId="Web-{D6A414D4-F219-4550-8199-DF342CEECB0B}" dt="2025-02-26T19:33:17.050" v="0" actId="14100"/>
          <ac:spMkLst>
            <pc:docMk/>
            <pc:sldMk cId="1788090128" sldId="282"/>
            <ac:spMk id="2" creationId="{97C174B3-5E96-D8DC-5EAA-F2317BB1130D}"/>
          </ac:spMkLst>
        </pc:spChg>
        <pc:picChg chg="mod">
          <ac:chgData name="IYALLA, AWENITIYE (PGT)" userId="S::u2192567@live.warwick.ac.uk::ed09a4de-2efa-4242-8c65-2891ae80292f" providerId="AD" clId="Web-{D6A414D4-F219-4550-8199-DF342CEECB0B}" dt="2025-02-26T19:34:55.615" v="2" actId="14100"/>
          <ac:picMkLst>
            <pc:docMk/>
            <pc:sldMk cId="1788090128" sldId="282"/>
            <ac:picMk id="25" creationId="{24B3BD60-F64A-E311-843A-E83CD099DF50}"/>
          </ac:picMkLst>
        </pc:picChg>
      </pc:sldChg>
    </pc:docChg>
  </pc:docChgLst>
  <pc:docChgLst>
    <pc:chgData name="MYTILINAIOS, ANTONIOS (PGT)" userId="S::u5651133@live.warwick.ac.uk::b31573b3-6cd3-45a1-8435-1443f55aebae" providerId="AD" clId="Web-{3681E202-B219-B525-8544-E8EE0D7D2AA8}"/>
    <pc:docChg chg="delSld modSld">
      <pc:chgData name="MYTILINAIOS, ANTONIOS (PGT)" userId="S::u5651133@live.warwick.ac.uk::b31573b3-6cd3-45a1-8435-1443f55aebae" providerId="AD" clId="Web-{3681E202-B219-B525-8544-E8EE0D7D2AA8}" dt="2025-02-27T10:29:58.994" v="704"/>
      <pc:docMkLst>
        <pc:docMk/>
      </pc:docMkLst>
      <pc:sldChg chg="addSp delSp modSp">
        <pc:chgData name="MYTILINAIOS, ANTONIOS (PGT)" userId="S::u5651133@live.warwick.ac.uk::b31573b3-6cd3-45a1-8435-1443f55aebae" providerId="AD" clId="Web-{3681E202-B219-B525-8544-E8EE0D7D2AA8}" dt="2025-02-27T09:18:07.300" v="215" actId="1076"/>
        <pc:sldMkLst>
          <pc:docMk/>
          <pc:sldMk cId="0" sldId="267"/>
        </pc:sldMkLst>
        <pc:spChg chg="mod">
          <ac:chgData name="MYTILINAIOS, ANTONIOS (PGT)" userId="S::u5651133@live.warwick.ac.uk::b31573b3-6cd3-45a1-8435-1443f55aebae" providerId="AD" clId="Web-{3681E202-B219-B525-8544-E8EE0D7D2AA8}" dt="2025-02-27T08:58:39.031" v="5" actId="20577"/>
          <ac:spMkLst>
            <pc:docMk/>
            <pc:sldMk cId="0" sldId="267"/>
            <ac:spMk id="18" creationId="{00000000-0000-0000-0000-000000000000}"/>
          </ac:spMkLst>
        </pc:spChg>
        <pc:spChg chg="mod">
          <ac:chgData name="MYTILINAIOS, ANTONIOS (PGT)" userId="S::u5651133@live.warwick.ac.uk::b31573b3-6cd3-45a1-8435-1443f55aebae" providerId="AD" clId="Web-{3681E202-B219-B525-8544-E8EE0D7D2AA8}" dt="2025-02-27T08:58:23.578" v="4" actId="20577"/>
          <ac:spMkLst>
            <pc:docMk/>
            <pc:sldMk cId="0" sldId="267"/>
            <ac:spMk id="19" creationId="{00000000-0000-0000-0000-000000000000}"/>
          </ac:spMkLst>
        </pc:spChg>
        <pc:spChg chg="del">
          <ac:chgData name="MYTILINAIOS, ANTONIOS (PGT)" userId="S::u5651133@live.warwick.ac.uk::b31573b3-6cd3-45a1-8435-1443f55aebae" providerId="AD" clId="Web-{3681E202-B219-B525-8544-E8EE0D7D2AA8}" dt="2025-02-27T09:05:38.690" v="27"/>
          <ac:spMkLst>
            <pc:docMk/>
            <pc:sldMk cId="0" sldId="267"/>
            <ac:spMk id="20" creationId="{00000000-0000-0000-0000-000000000000}"/>
          </ac:spMkLst>
        </pc:spChg>
        <pc:spChg chg="del">
          <ac:chgData name="MYTILINAIOS, ANTONIOS (PGT)" userId="S::u5651133@live.warwick.ac.uk::b31573b3-6cd3-45a1-8435-1443f55aebae" providerId="AD" clId="Web-{3681E202-B219-B525-8544-E8EE0D7D2AA8}" dt="2025-02-27T08:59:10.205" v="6"/>
          <ac:spMkLst>
            <pc:docMk/>
            <pc:sldMk cId="0" sldId="267"/>
            <ac:spMk id="21" creationId="{00000000-0000-0000-0000-000000000000}"/>
          </ac:spMkLst>
        </pc:spChg>
        <pc:spChg chg="del">
          <ac:chgData name="MYTILINAIOS, ANTONIOS (PGT)" userId="S::u5651133@live.warwick.ac.uk::b31573b3-6cd3-45a1-8435-1443f55aebae" providerId="AD" clId="Web-{3681E202-B219-B525-8544-E8EE0D7D2AA8}" dt="2025-02-27T09:05:59.706" v="44"/>
          <ac:spMkLst>
            <pc:docMk/>
            <pc:sldMk cId="0" sldId="267"/>
            <ac:spMk id="22" creationId="{00000000-0000-0000-0000-000000000000}"/>
          </ac:spMkLst>
        </pc:spChg>
        <pc:spChg chg="del">
          <ac:chgData name="MYTILINAIOS, ANTONIOS (PGT)" userId="S::u5651133@live.warwick.ac.uk::b31573b3-6cd3-45a1-8435-1443f55aebae" providerId="AD" clId="Web-{3681E202-B219-B525-8544-E8EE0D7D2AA8}" dt="2025-02-27T09:05:37.002" v="26"/>
          <ac:spMkLst>
            <pc:docMk/>
            <pc:sldMk cId="0" sldId="267"/>
            <ac:spMk id="23" creationId="{00000000-0000-0000-0000-000000000000}"/>
          </ac:spMkLst>
        </pc:spChg>
        <pc:spChg chg="add del mod">
          <ac:chgData name="MYTILINAIOS, ANTONIOS (PGT)" userId="S::u5651133@live.warwick.ac.uk::b31573b3-6cd3-45a1-8435-1443f55aebae" providerId="AD" clId="Web-{3681E202-B219-B525-8544-E8EE0D7D2AA8}" dt="2025-02-27T09:08:56.370" v="88"/>
          <ac:spMkLst>
            <pc:docMk/>
            <pc:sldMk cId="0" sldId="267"/>
            <ac:spMk id="42" creationId="{7C0CDB42-E3D3-986B-1CC2-6D49C0829F83}"/>
          </ac:spMkLst>
        </pc:spChg>
        <pc:spChg chg="add mod">
          <ac:chgData name="MYTILINAIOS, ANTONIOS (PGT)" userId="S::u5651133@live.warwick.ac.uk::b31573b3-6cd3-45a1-8435-1443f55aebae" providerId="AD" clId="Web-{3681E202-B219-B525-8544-E8EE0D7D2AA8}" dt="2025-02-27T09:12:37.005" v="119" actId="1076"/>
          <ac:spMkLst>
            <pc:docMk/>
            <pc:sldMk cId="0" sldId="267"/>
            <ac:spMk id="44" creationId="{D2BC100B-F0D3-C557-AF0B-AE771A9FE96E}"/>
          </ac:spMkLst>
        </pc:spChg>
        <pc:spChg chg="add mod">
          <ac:chgData name="MYTILINAIOS, ANTONIOS (PGT)" userId="S::u5651133@live.warwick.ac.uk::b31573b3-6cd3-45a1-8435-1443f55aebae" providerId="AD" clId="Web-{3681E202-B219-B525-8544-E8EE0D7D2AA8}" dt="2025-02-27T09:16:12.045" v="175" actId="1076"/>
          <ac:spMkLst>
            <pc:docMk/>
            <pc:sldMk cId="0" sldId="267"/>
            <ac:spMk id="50" creationId="{1F5548B9-9473-C674-D09C-157CA60EAEE6}"/>
          </ac:spMkLst>
        </pc:spChg>
        <pc:spChg chg="add mod">
          <ac:chgData name="MYTILINAIOS, ANTONIOS (PGT)" userId="S::u5651133@live.warwick.ac.uk::b31573b3-6cd3-45a1-8435-1443f55aebae" providerId="AD" clId="Web-{3681E202-B219-B525-8544-E8EE0D7D2AA8}" dt="2025-02-27T09:17:32.033" v="200" actId="1076"/>
          <ac:spMkLst>
            <pc:docMk/>
            <pc:sldMk cId="0" sldId="267"/>
            <ac:spMk id="52" creationId="{6636856A-CF84-3F92-A517-9E98D957EADF}"/>
          </ac:spMkLst>
        </pc:spChg>
        <pc:grpChg chg="mod">
          <ac:chgData name="MYTILINAIOS, ANTONIOS (PGT)" userId="S::u5651133@live.warwick.ac.uk::b31573b3-6cd3-45a1-8435-1443f55aebae" providerId="AD" clId="Web-{3681E202-B219-B525-8544-E8EE0D7D2AA8}" dt="2025-02-27T09:00:38.818" v="18" actId="14100"/>
          <ac:grpSpMkLst>
            <pc:docMk/>
            <pc:sldMk cId="0" sldId="267"/>
            <ac:grpSpMk id="3" creationId="{00000000-0000-0000-0000-000000000000}"/>
          </ac:grpSpMkLst>
        </pc:grpChg>
        <pc:grpChg chg="mod">
          <ac:chgData name="MYTILINAIOS, ANTONIOS (PGT)" userId="S::u5651133@live.warwick.ac.uk::b31573b3-6cd3-45a1-8435-1443f55aebae" providerId="AD" clId="Web-{3681E202-B219-B525-8544-E8EE0D7D2AA8}" dt="2025-02-27T09:16:03.466" v="174" actId="1076"/>
          <ac:grpSpMkLst>
            <pc:docMk/>
            <pc:sldMk cId="0" sldId="267"/>
            <ac:grpSpMk id="6" creationId="{00000000-0000-0000-0000-000000000000}"/>
          </ac:grpSpMkLst>
        </pc:grpChg>
        <pc:picChg chg="add del mod">
          <ac:chgData name="MYTILINAIOS, ANTONIOS (PGT)" userId="S::u5651133@live.warwick.ac.uk::b31573b3-6cd3-45a1-8435-1443f55aebae" providerId="AD" clId="Web-{3681E202-B219-B525-8544-E8EE0D7D2AA8}" dt="2025-02-27T09:17:42.908" v="204"/>
          <ac:picMkLst>
            <pc:docMk/>
            <pc:sldMk cId="0" sldId="267"/>
            <ac:picMk id="10" creationId="{0FD8415B-E067-56B8-83C4-0B69939C08D2}"/>
          </ac:picMkLst>
        </pc:picChg>
        <pc:picChg chg="add del mod">
          <ac:chgData name="MYTILINAIOS, ANTONIOS (PGT)" userId="S::u5651133@live.warwick.ac.uk::b31573b3-6cd3-45a1-8435-1443f55aebae" providerId="AD" clId="Web-{3681E202-B219-B525-8544-E8EE0D7D2AA8}" dt="2025-02-27T09:17:42.908" v="203"/>
          <ac:picMkLst>
            <pc:docMk/>
            <pc:sldMk cId="0" sldId="267"/>
            <ac:picMk id="28" creationId="{292C831C-E6E4-E75A-8CEA-1D3E84EF39E1}"/>
          </ac:picMkLst>
        </pc:picChg>
        <pc:picChg chg="add del mod">
          <ac:chgData name="MYTILINAIOS, ANTONIOS (PGT)" userId="S::u5651133@live.warwick.ac.uk::b31573b3-6cd3-45a1-8435-1443f55aebae" providerId="AD" clId="Web-{3681E202-B219-B525-8544-E8EE0D7D2AA8}" dt="2025-02-27T09:17:42.908" v="202"/>
          <ac:picMkLst>
            <pc:docMk/>
            <pc:sldMk cId="0" sldId="267"/>
            <ac:picMk id="30" creationId="{4FDBA222-39A9-B00B-BCBF-126AE20D251C}"/>
          </ac:picMkLst>
        </pc:picChg>
        <pc:picChg chg="add del mod">
          <ac:chgData name="MYTILINAIOS, ANTONIOS (PGT)" userId="S::u5651133@live.warwick.ac.uk::b31573b3-6cd3-45a1-8435-1443f55aebae" providerId="AD" clId="Web-{3681E202-B219-B525-8544-E8EE0D7D2AA8}" dt="2025-02-27T09:17:42.908" v="201"/>
          <ac:picMkLst>
            <pc:docMk/>
            <pc:sldMk cId="0" sldId="267"/>
            <ac:picMk id="32" creationId="{0E356625-9766-A7C4-6AE4-7D18AEBA3D5B}"/>
          </ac:picMkLst>
        </pc:picChg>
        <pc:picChg chg="add del mod">
          <ac:chgData name="MYTILINAIOS, ANTONIOS (PGT)" userId="S::u5651133@live.warwick.ac.uk::b31573b3-6cd3-45a1-8435-1443f55aebae" providerId="AD" clId="Web-{3681E202-B219-B525-8544-E8EE0D7D2AA8}" dt="2025-02-27T09:14:15.978" v="146"/>
          <ac:picMkLst>
            <pc:docMk/>
            <pc:sldMk cId="0" sldId="267"/>
            <ac:picMk id="33" creationId="{B0AD7919-5155-FD53-4731-AD4B97AEE7C5}"/>
          </ac:picMkLst>
        </pc:picChg>
        <pc:picChg chg="add del mod">
          <ac:chgData name="MYTILINAIOS, ANTONIOS (PGT)" userId="S::u5651133@live.warwick.ac.uk::b31573b3-6cd3-45a1-8435-1443f55aebae" providerId="AD" clId="Web-{3681E202-B219-B525-8544-E8EE0D7D2AA8}" dt="2025-02-27T09:14:15.978" v="145"/>
          <ac:picMkLst>
            <pc:docMk/>
            <pc:sldMk cId="0" sldId="267"/>
            <ac:picMk id="34" creationId="{27D89695-B85F-E02A-1C74-8C62A0E9DD2F}"/>
          </ac:picMkLst>
        </pc:picChg>
        <pc:picChg chg="add del mod">
          <ac:chgData name="MYTILINAIOS, ANTONIOS (PGT)" userId="S::u5651133@live.warwick.ac.uk::b31573b3-6cd3-45a1-8435-1443f55aebae" providerId="AD" clId="Web-{3681E202-B219-B525-8544-E8EE0D7D2AA8}" dt="2025-02-27T09:14:15.978" v="144"/>
          <ac:picMkLst>
            <pc:docMk/>
            <pc:sldMk cId="0" sldId="267"/>
            <ac:picMk id="35" creationId="{E656B35C-92F7-0F39-AD68-4E0F3D62D60F}"/>
          </ac:picMkLst>
        </pc:picChg>
        <pc:picChg chg="add del mod">
          <ac:chgData name="MYTILINAIOS, ANTONIOS (PGT)" userId="S::u5651133@live.warwick.ac.uk::b31573b3-6cd3-45a1-8435-1443f55aebae" providerId="AD" clId="Web-{3681E202-B219-B525-8544-E8EE0D7D2AA8}" dt="2025-02-27T09:14:15.978" v="143"/>
          <ac:picMkLst>
            <pc:docMk/>
            <pc:sldMk cId="0" sldId="267"/>
            <ac:picMk id="36" creationId="{1F22BAC6-9042-5B25-6D30-56F3C0F2A16C}"/>
          </ac:picMkLst>
        </pc:picChg>
        <pc:picChg chg="add mod">
          <ac:chgData name="MYTILINAIOS, ANTONIOS (PGT)" userId="S::u5651133@live.warwick.ac.uk::b31573b3-6cd3-45a1-8435-1443f55aebae" providerId="AD" clId="Web-{3681E202-B219-B525-8544-E8EE0D7D2AA8}" dt="2025-02-27T09:13:42.320" v="128" actId="1076"/>
          <ac:picMkLst>
            <pc:docMk/>
            <pc:sldMk cId="0" sldId="267"/>
            <ac:picMk id="37" creationId="{83D766D6-D1AF-2BB8-B8E1-F6518E963A0D}"/>
          </ac:picMkLst>
        </pc:picChg>
        <pc:picChg chg="add mod">
          <ac:chgData name="MYTILINAIOS, ANTONIOS (PGT)" userId="S::u5651133@live.warwick.ac.uk::b31573b3-6cd3-45a1-8435-1443f55aebae" providerId="AD" clId="Web-{3681E202-B219-B525-8544-E8EE0D7D2AA8}" dt="2025-02-27T09:13:29.538" v="126" actId="1076"/>
          <ac:picMkLst>
            <pc:docMk/>
            <pc:sldMk cId="0" sldId="267"/>
            <ac:picMk id="38" creationId="{0295E73D-A729-2DFF-80A8-D2EF84D418BA}"/>
          </ac:picMkLst>
        </pc:picChg>
        <pc:picChg chg="add mod">
          <ac:chgData name="MYTILINAIOS, ANTONIOS (PGT)" userId="S::u5651133@live.warwick.ac.uk::b31573b3-6cd3-45a1-8435-1443f55aebae" providerId="AD" clId="Web-{3681E202-B219-B525-8544-E8EE0D7D2AA8}" dt="2025-02-27T09:12:50.318" v="121" actId="14100"/>
          <ac:picMkLst>
            <pc:docMk/>
            <pc:sldMk cId="0" sldId="267"/>
            <ac:picMk id="39" creationId="{042E7B5A-F2F3-ED52-2269-F0FC6BA98684}"/>
          </ac:picMkLst>
        </pc:picChg>
        <pc:picChg chg="add mod">
          <ac:chgData name="MYTILINAIOS, ANTONIOS (PGT)" userId="S::u5651133@live.warwick.ac.uk::b31573b3-6cd3-45a1-8435-1443f55aebae" providerId="AD" clId="Web-{3681E202-B219-B525-8544-E8EE0D7D2AA8}" dt="2025-02-27T09:18:07.300" v="215" actId="1076"/>
          <ac:picMkLst>
            <pc:docMk/>
            <pc:sldMk cId="0" sldId="267"/>
            <ac:picMk id="40" creationId="{6317DEAA-2280-8A3E-DC4D-87E857537B4D}"/>
          </ac:picMkLst>
        </pc:picChg>
        <pc:picChg chg="add mod">
          <ac:chgData name="MYTILINAIOS, ANTONIOS (PGT)" userId="S::u5651133@live.warwick.ac.uk::b31573b3-6cd3-45a1-8435-1443f55aebae" providerId="AD" clId="Web-{3681E202-B219-B525-8544-E8EE0D7D2AA8}" dt="2025-02-27T09:14:22.665" v="147" actId="1076"/>
          <ac:picMkLst>
            <pc:docMk/>
            <pc:sldMk cId="0" sldId="267"/>
            <ac:picMk id="45" creationId="{36B653E6-7160-DF84-BEB9-82996626315B}"/>
          </ac:picMkLst>
        </pc:picChg>
        <pc:picChg chg="add mod">
          <ac:chgData name="MYTILINAIOS, ANTONIOS (PGT)" userId="S::u5651133@live.warwick.ac.uk::b31573b3-6cd3-45a1-8435-1443f55aebae" providerId="AD" clId="Web-{3681E202-B219-B525-8544-E8EE0D7D2AA8}" dt="2025-02-27T09:14:22.681" v="148" actId="1076"/>
          <ac:picMkLst>
            <pc:docMk/>
            <pc:sldMk cId="0" sldId="267"/>
            <ac:picMk id="46" creationId="{78922E79-6868-508F-4217-2FC47CA5E1B7}"/>
          </ac:picMkLst>
        </pc:picChg>
        <pc:picChg chg="add mod">
          <ac:chgData name="MYTILINAIOS, ANTONIOS (PGT)" userId="S::u5651133@live.warwick.ac.uk::b31573b3-6cd3-45a1-8435-1443f55aebae" providerId="AD" clId="Web-{3681E202-B219-B525-8544-E8EE0D7D2AA8}" dt="2025-02-27T09:14:22.697" v="149" actId="1076"/>
          <ac:picMkLst>
            <pc:docMk/>
            <pc:sldMk cId="0" sldId="267"/>
            <ac:picMk id="47" creationId="{7D2E75B4-718F-5917-9618-46C29EF0BBA2}"/>
          </ac:picMkLst>
        </pc:picChg>
        <pc:picChg chg="add mod">
          <ac:chgData name="MYTILINAIOS, ANTONIOS (PGT)" userId="S::u5651133@live.warwick.ac.uk::b31573b3-6cd3-45a1-8435-1443f55aebae" providerId="AD" clId="Web-{3681E202-B219-B525-8544-E8EE0D7D2AA8}" dt="2025-02-27T09:14:22.697" v="150" actId="1076"/>
          <ac:picMkLst>
            <pc:docMk/>
            <pc:sldMk cId="0" sldId="267"/>
            <ac:picMk id="48" creationId="{3653311B-90AE-A515-E8A3-C0BA3B5E39BF}"/>
          </ac:picMkLst>
        </pc:picChg>
        <pc:picChg chg="add mod">
          <ac:chgData name="MYTILINAIOS, ANTONIOS (PGT)" userId="S::u5651133@live.warwick.ac.uk::b31573b3-6cd3-45a1-8435-1443f55aebae" providerId="AD" clId="Web-{3681E202-B219-B525-8544-E8EE0D7D2AA8}" dt="2025-02-27T09:17:51.768" v="209" actId="1076"/>
          <ac:picMkLst>
            <pc:docMk/>
            <pc:sldMk cId="0" sldId="267"/>
            <ac:picMk id="53" creationId="{D83344C2-5892-18F1-15F1-D8505491A8A5}"/>
          </ac:picMkLst>
        </pc:picChg>
        <pc:picChg chg="add mod">
          <ac:chgData name="MYTILINAIOS, ANTONIOS (PGT)" userId="S::u5651133@live.warwick.ac.uk::b31573b3-6cd3-45a1-8435-1443f55aebae" providerId="AD" clId="Web-{3681E202-B219-B525-8544-E8EE0D7D2AA8}" dt="2025-02-27T09:17:51.799" v="210" actId="1076"/>
          <ac:picMkLst>
            <pc:docMk/>
            <pc:sldMk cId="0" sldId="267"/>
            <ac:picMk id="54" creationId="{65EEA856-AC54-3340-6ABA-610E7BD1E8CB}"/>
          </ac:picMkLst>
        </pc:picChg>
        <pc:picChg chg="add mod">
          <ac:chgData name="MYTILINAIOS, ANTONIOS (PGT)" userId="S::u5651133@live.warwick.ac.uk::b31573b3-6cd3-45a1-8435-1443f55aebae" providerId="AD" clId="Web-{3681E202-B219-B525-8544-E8EE0D7D2AA8}" dt="2025-02-27T09:17:51.815" v="211" actId="1076"/>
          <ac:picMkLst>
            <pc:docMk/>
            <pc:sldMk cId="0" sldId="267"/>
            <ac:picMk id="55" creationId="{DFFDF7E0-0C89-1B12-E44D-1A2ACBF00B4A}"/>
          </ac:picMkLst>
        </pc:picChg>
        <pc:picChg chg="add mod">
          <ac:chgData name="MYTILINAIOS, ANTONIOS (PGT)" userId="S::u5651133@live.warwick.ac.uk::b31573b3-6cd3-45a1-8435-1443f55aebae" providerId="AD" clId="Web-{3681E202-B219-B525-8544-E8EE0D7D2AA8}" dt="2025-02-27T09:17:57.815" v="213" actId="14100"/>
          <ac:picMkLst>
            <pc:docMk/>
            <pc:sldMk cId="0" sldId="267"/>
            <ac:picMk id="56" creationId="{D125D435-8C22-664A-2E1A-93945ACDCB42}"/>
          </ac:picMkLst>
        </pc:picChg>
      </pc:sldChg>
      <pc:sldChg chg="del">
        <pc:chgData name="MYTILINAIOS, ANTONIOS (PGT)" userId="S::u5651133@live.warwick.ac.uk::b31573b3-6cd3-45a1-8435-1443f55aebae" providerId="AD" clId="Web-{3681E202-B219-B525-8544-E8EE0D7D2AA8}" dt="2025-02-27T09:04:54.141" v="24"/>
        <pc:sldMkLst>
          <pc:docMk/>
          <pc:sldMk cId="0" sldId="269"/>
        </pc:sldMkLst>
      </pc:sldChg>
      <pc:sldChg chg="del">
        <pc:chgData name="MYTILINAIOS, ANTONIOS (PGT)" userId="S::u5651133@live.warwick.ac.uk::b31573b3-6cd3-45a1-8435-1443f55aebae" providerId="AD" clId="Web-{3681E202-B219-B525-8544-E8EE0D7D2AA8}" dt="2025-02-27T09:05:02.157" v="25"/>
        <pc:sldMkLst>
          <pc:docMk/>
          <pc:sldMk cId="0" sldId="273"/>
        </pc:sldMkLst>
      </pc:sldChg>
      <pc:sldChg chg="modSp">
        <pc:chgData name="MYTILINAIOS, ANTONIOS (PGT)" userId="S::u5651133@live.warwick.ac.uk::b31573b3-6cd3-45a1-8435-1443f55aebae" providerId="AD" clId="Web-{3681E202-B219-B525-8544-E8EE0D7D2AA8}" dt="2025-02-27T08:50:59.340" v="3"/>
        <pc:sldMkLst>
          <pc:docMk/>
          <pc:sldMk cId="1962172524" sldId="291"/>
        </pc:sldMkLst>
        <pc:graphicFrameChg chg="mod modGraphic">
          <ac:chgData name="MYTILINAIOS, ANTONIOS (PGT)" userId="S::u5651133@live.warwick.ac.uk::b31573b3-6cd3-45a1-8435-1443f55aebae" providerId="AD" clId="Web-{3681E202-B219-B525-8544-E8EE0D7D2AA8}" dt="2025-02-27T08:50:59.340" v="3"/>
          <ac:graphicFrameMkLst>
            <pc:docMk/>
            <pc:sldMk cId="1962172524" sldId="291"/>
            <ac:graphicFrameMk id="3" creationId="{D3EAE646-6903-847E-15B9-10655BC28449}"/>
          </ac:graphicFrameMkLst>
        </pc:graphicFrameChg>
      </pc:sldChg>
      <pc:sldChg chg="modSp">
        <pc:chgData name="MYTILINAIOS, ANTONIOS (PGT)" userId="S::u5651133@live.warwick.ac.uk::b31573b3-6cd3-45a1-8435-1443f55aebae" providerId="AD" clId="Web-{3681E202-B219-B525-8544-E8EE0D7D2AA8}" dt="2025-02-27T10:29:58.994" v="704"/>
        <pc:sldMkLst>
          <pc:docMk/>
          <pc:sldMk cId="1809002676" sldId="296"/>
        </pc:sldMkLst>
        <pc:graphicFrameChg chg="mod modGraphic">
          <ac:chgData name="MYTILINAIOS, ANTONIOS (PGT)" userId="S::u5651133@live.warwick.ac.uk::b31573b3-6cd3-45a1-8435-1443f55aebae" providerId="AD" clId="Web-{3681E202-B219-B525-8544-E8EE0D7D2AA8}" dt="2025-02-27T10:29:58.994" v="704"/>
          <ac:graphicFrameMkLst>
            <pc:docMk/>
            <pc:sldMk cId="1809002676" sldId="296"/>
            <ac:graphicFrameMk id="4" creationId="{BF10C891-AA9C-5EE8-CEAE-A875E4D90B99}"/>
          </ac:graphicFrameMkLst>
        </pc:graphicFrameChg>
      </pc:sldChg>
      <pc:sldChg chg="addSp delSp modSp del">
        <pc:chgData name="MYTILINAIOS, ANTONIOS (PGT)" userId="S::u5651133@live.warwick.ac.uk::b31573b3-6cd3-45a1-8435-1443f55aebae" providerId="AD" clId="Web-{3681E202-B219-B525-8544-E8EE0D7D2AA8}" dt="2025-02-27T09:18:11.144" v="216"/>
        <pc:sldMkLst>
          <pc:docMk/>
          <pc:sldMk cId="4281279317" sldId="298"/>
        </pc:sldMkLst>
        <pc:spChg chg="add del">
          <ac:chgData name="MYTILINAIOS, ANTONIOS (PGT)" userId="S::u5651133@live.warwick.ac.uk::b31573b3-6cd3-45a1-8435-1443f55aebae" providerId="AD" clId="Web-{3681E202-B219-B525-8544-E8EE0D7D2AA8}" dt="2025-02-27T09:06:53.162" v="46"/>
          <ac:spMkLst>
            <pc:docMk/>
            <pc:sldMk cId="4281279317" sldId="298"/>
            <ac:spMk id="2" creationId="{7B4F32E6-48C5-80B9-A6B4-4BD618E85BA2}"/>
          </ac:spMkLst>
        </pc:spChg>
        <pc:spChg chg="add del mod">
          <ac:chgData name="MYTILINAIOS, ANTONIOS (PGT)" userId="S::u5651133@live.warwick.ac.uk::b31573b3-6cd3-45a1-8435-1443f55aebae" providerId="AD" clId="Web-{3681E202-B219-B525-8544-E8EE0D7D2AA8}" dt="2025-02-27T09:14:30.541" v="151"/>
          <ac:spMkLst>
            <pc:docMk/>
            <pc:sldMk cId="4281279317" sldId="298"/>
            <ac:spMk id="4" creationId="{DAFA7C35-05CA-9B7C-58ED-D862D1EA41DD}"/>
          </ac:spMkLst>
        </pc:spChg>
        <pc:spChg chg="add del">
          <ac:chgData name="MYTILINAIOS, ANTONIOS (PGT)" userId="S::u5651133@live.warwick.ac.uk::b31573b3-6cd3-45a1-8435-1443f55aebae" providerId="AD" clId="Web-{3681E202-B219-B525-8544-E8EE0D7D2AA8}" dt="2025-02-27T09:09:07.277" v="90"/>
          <ac:spMkLst>
            <pc:docMk/>
            <pc:sldMk cId="4281279317" sldId="298"/>
            <ac:spMk id="6" creationId="{FC2CD86E-FE36-6926-6211-78778D2F336A}"/>
          </ac:spMkLst>
        </pc:spChg>
        <pc:spChg chg="add mod">
          <ac:chgData name="MYTILINAIOS, ANTONIOS (PGT)" userId="S::u5651133@live.warwick.ac.uk::b31573b3-6cd3-45a1-8435-1443f55aebae" providerId="AD" clId="Web-{3681E202-B219-B525-8544-E8EE0D7D2AA8}" dt="2025-02-27T09:16:59.172" v="181" actId="20577"/>
          <ac:spMkLst>
            <pc:docMk/>
            <pc:sldMk cId="4281279317" sldId="298"/>
            <ac:spMk id="9" creationId="{744C8C15-AEB2-A8BA-2C4E-4F6B286176D7}"/>
          </ac:spMkLst>
        </pc:spChg>
      </pc:sldChg>
    </pc:docChg>
  </pc:docChgLst>
  <pc:docChgLst>
    <pc:chgData name="MYTILINAIOS, ANTONIOS (PGT)" userId="S::u5651133@live.warwick.ac.uk::b31573b3-6cd3-45a1-8435-1443f55aebae" providerId="AD" clId="Web-{74CD8FA7-438A-25BE-1F45-054C8F9F8F3F}"/>
    <pc:docChg chg="modSld">
      <pc:chgData name="MYTILINAIOS, ANTONIOS (PGT)" userId="S::u5651133@live.warwick.ac.uk::b31573b3-6cd3-45a1-8435-1443f55aebae" providerId="AD" clId="Web-{74CD8FA7-438A-25BE-1F45-054C8F9F8F3F}" dt="2025-02-26T15:19:13.864" v="5"/>
      <pc:docMkLst>
        <pc:docMk/>
      </pc:docMkLst>
      <pc:sldChg chg="modSp">
        <pc:chgData name="MYTILINAIOS, ANTONIOS (PGT)" userId="S::u5651133@live.warwick.ac.uk::b31573b3-6cd3-45a1-8435-1443f55aebae" providerId="AD" clId="Web-{74CD8FA7-438A-25BE-1F45-054C8F9F8F3F}" dt="2025-02-26T15:19:08.052" v="4" actId="14100"/>
        <pc:sldMkLst>
          <pc:docMk/>
          <pc:sldMk cId="0" sldId="256"/>
        </pc:sldMkLst>
        <pc:picChg chg="mod">
          <ac:chgData name="MYTILINAIOS, ANTONIOS (PGT)" userId="S::u5651133@live.warwick.ac.uk::b31573b3-6cd3-45a1-8435-1443f55aebae" providerId="AD" clId="Web-{74CD8FA7-438A-25BE-1F45-054C8F9F8F3F}" dt="2025-02-26T15:19:08.052" v="4" actId="14100"/>
          <ac:picMkLst>
            <pc:docMk/>
            <pc:sldMk cId="0" sldId="256"/>
            <ac:picMk id="29" creationId="{50C16478-1FCF-AD33-29F6-E16AFFD8A92D}"/>
          </ac:picMkLst>
        </pc:picChg>
      </pc:sldChg>
      <pc:sldChg chg="addSp delSp modSp">
        <pc:chgData name="MYTILINAIOS, ANTONIOS (PGT)" userId="S::u5651133@live.warwick.ac.uk::b31573b3-6cd3-45a1-8435-1443f55aebae" providerId="AD" clId="Web-{74CD8FA7-438A-25BE-1F45-054C8F9F8F3F}" dt="2025-02-26T15:19:13.864" v="5"/>
        <pc:sldMkLst>
          <pc:docMk/>
          <pc:sldMk cId="0" sldId="259"/>
        </pc:sldMkLst>
        <pc:spChg chg="mod">
          <ac:chgData name="MYTILINAIOS, ANTONIOS (PGT)" userId="S::u5651133@live.warwick.ac.uk::b31573b3-6cd3-45a1-8435-1443f55aebae" providerId="AD" clId="Web-{74CD8FA7-438A-25BE-1F45-054C8F9F8F3F}" dt="2025-02-26T15:19:01.801" v="2" actId="1076"/>
          <ac:spMkLst>
            <pc:docMk/>
            <pc:sldMk cId="0" sldId="259"/>
            <ac:spMk id="2" creationId="{00000000-0000-0000-0000-000000000000}"/>
          </ac:spMkLst>
        </pc:spChg>
        <pc:picChg chg="del">
          <ac:chgData name="MYTILINAIOS, ANTONIOS (PGT)" userId="S::u5651133@live.warwick.ac.uk::b31573b3-6cd3-45a1-8435-1443f55aebae" providerId="AD" clId="Web-{74CD8FA7-438A-25BE-1F45-054C8F9F8F3F}" dt="2025-02-26T15:18:59.036" v="1"/>
          <ac:picMkLst>
            <pc:docMk/>
            <pc:sldMk cId="0" sldId="259"/>
            <ac:picMk id="15" creationId="{83E77414-2E3D-3AFD-B240-14A3BD9C50F3}"/>
          </ac:picMkLst>
        </pc:picChg>
        <pc:picChg chg="add">
          <ac:chgData name="MYTILINAIOS, ANTONIOS (PGT)" userId="S::u5651133@live.warwick.ac.uk::b31573b3-6cd3-45a1-8435-1443f55aebae" providerId="AD" clId="Web-{74CD8FA7-438A-25BE-1F45-054C8F9F8F3F}" dt="2025-02-26T15:19:13.864" v="5"/>
          <ac:picMkLst>
            <pc:docMk/>
            <pc:sldMk cId="0" sldId="259"/>
            <ac:picMk id="16" creationId="{722BE5B9-6F8E-0A18-96F9-CFF1EE85414A}"/>
          </ac:picMkLst>
        </pc:picChg>
      </pc:sldChg>
    </pc:docChg>
  </pc:docChgLst>
  <pc:docChgLst>
    <pc:chgData name="IYALLA, AWENITIYE (PGT)" userId="S::u2192567@live.warwick.ac.uk::ed09a4de-2efa-4242-8c65-2891ae80292f" providerId="AD" clId="Web-{FD0CD8B3-020D-48A9-AE64-8BED4F7F16C4}"/>
    <pc:docChg chg="addSld delSld modSld">
      <pc:chgData name="IYALLA, AWENITIYE (PGT)" userId="S::u2192567@live.warwick.ac.uk::ed09a4de-2efa-4242-8c65-2891ae80292f" providerId="AD" clId="Web-{FD0CD8B3-020D-48A9-AE64-8BED4F7F16C4}" dt="2025-02-26T23:18:27.242" v="592" actId="1076"/>
      <pc:docMkLst>
        <pc:docMk/>
      </pc:docMkLst>
      <pc:sldChg chg="addSp delSp modSp">
        <pc:chgData name="IYALLA, AWENITIYE (PGT)" userId="S::u2192567@live.warwick.ac.uk::ed09a4de-2efa-4242-8c65-2891ae80292f" providerId="AD" clId="Web-{FD0CD8B3-020D-48A9-AE64-8BED4F7F16C4}" dt="2025-02-26T23:12:18.791" v="521" actId="20577"/>
        <pc:sldMkLst>
          <pc:docMk/>
          <pc:sldMk cId="0" sldId="256"/>
        </pc:sldMkLst>
        <pc:spChg chg="add mod ord">
          <ac:chgData name="IYALLA, AWENITIYE (PGT)" userId="S::u2192567@live.warwick.ac.uk::ed09a4de-2efa-4242-8c65-2891ae80292f" providerId="AD" clId="Web-{FD0CD8B3-020D-48A9-AE64-8BED4F7F16C4}" dt="2025-02-26T22:48:09.817" v="181"/>
          <ac:spMkLst>
            <pc:docMk/>
            <pc:sldMk cId="0" sldId="256"/>
            <ac:spMk id="2" creationId="{1D633A80-A305-66CC-F7A3-2B68C43BED9F}"/>
          </ac:spMkLst>
        </pc:spChg>
        <pc:spChg chg="del mod">
          <ac:chgData name="IYALLA, AWENITIYE (PGT)" userId="S::u2192567@live.warwick.ac.uk::ed09a4de-2efa-4242-8c65-2891ae80292f" providerId="AD" clId="Web-{FD0CD8B3-020D-48A9-AE64-8BED4F7F16C4}" dt="2025-02-26T22:47:22.534" v="175"/>
          <ac:spMkLst>
            <pc:docMk/>
            <pc:sldMk cId="0" sldId="256"/>
            <ac:spMk id="13" creationId="{00000000-0000-0000-0000-000000000000}"/>
          </ac:spMkLst>
        </pc:spChg>
        <pc:spChg chg="mod">
          <ac:chgData name="IYALLA, AWENITIYE (PGT)" userId="S::u2192567@live.warwick.ac.uk::ed09a4de-2efa-4242-8c65-2891ae80292f" providerId="AD" clId="Web-{FD0CD8B3-020D-48A9-AE64-8BED4F7F16C4}" dt="2025-02-26T23:12:18.791" v="521" actId="20577"/>
          <ac:spMkLst>
            <pc:docMk/>
            <pc:sldMk cId="0" sldId="256"/>
            <ac:spMk id="15" creationId="{00000000-0000-0000-0000-000000000000}"/>
          </ac:spMkLst>
        </pc:spChg>
      </pc:sldChg>
      <pc:sldChg chg="addSp delSp modSp">
        <pc:chgData name="IYALLA, AWENITIYE (PGT)" userId="S::u2192567@live.warwick.ac.uk::ed09a4de-2efa-4242-8c65-2891ae80292f" providerId="AD" clId="Web-{FD0CD8B3-020D-48A9-AE64-8BED4F7F16C4}" dt="2025-02-26T23:09:17.332" v="519" actId="20577"/>
        <pc:sldMkLst>
          <pc:docMk/>
          <pc:sldMk cId="0" sldId="257"/>
        </pc:sldMkLst>
        <pc:spChg chg="add mod ord">
          <ac:chgData name="IYALLA, AWENITIYE (PGT)" userId="S::u2192567@live.warwick.ac.uk::ed09a4de-2efa-4242-8c65-2891ae80292f" providerId="AD" clId="Web-{FD0CD8B3-020D-48A9-AE64-8BED4F7F16C4}" dt="2025-02-26T23:08:47.221" v="500"/>
          <ac:spMkLst>
            <pc:docMk/>
            <pc:sldMk cId="0" sldId="257"/>
            <ac:spMk id="2" creationId="{3C5DFE75-B850-F646-D4D4-69F7D0DCA540}"/>
          </ac:spMkLst>
        </pc:spChg>
        <pc:spChg chg="del">
          <ac:chgData name="IYALLA, AWENITIYE (PGT)" userId="S::u2192567@live.warwick.ac.uk::ed09a4de-2efa-4242-8c65-2891ae80292f" providerId="AD" clId="Web-{FD0CD8B3-020D-48A9-AE64-8BED4F7F16C4}" dt="2025-02-26T22:21:35.404" v="83"/>
          <ac:spMkLst>
            <pc:docMk/>
            <pc:sldMk cId="0" sldId="257"/>
            <ac:spMk id="13" creationId="{00000000-0000-0000-0000-000000000000}"/>
          </ac:spMkLst>
        </pc:spChg>
        <pc:spChg chg="mod">
          <ac:chgData name="IYALLA, AWENITIYE (PGT)" userId="S::u2192567@live.warwick.ac.uk::ed09a4de-2efa-4242-8c65-2891ae80292f" providerId="AD" clId="Web-{FD0CD8B3-020D-48A9-AE64-8BED4F7F16C4}" dt="2025-02-26T23:08:12.580" v="493" actId="20577"/>
          <ac:spMkLst>
            <pc:docMk/>
            <pc:sldMk cId="0" sldId="257"/>
            <ac:spMk id="18" creationId="{00000000-0000-0000-0000-000000000000}"/>
          </ac:spMkLst>
        </pc:spChg>
        <pc:spChg chg="mod">
          <ac:chgData name="IYALLA, AWENITIYE (PGT)" userId="S::u2192567@live.warwick.ac.uk::ed09a4de-2efa-4242-8c65-2891ae80292f" providerId="AD" clId="Web-{FD0CD8B3-020D-48A9-AE64-8BED4F7F16C4}" dt="2025-02-26T23:08:19.158" v="494" actId="20577"/>
          <ac:spMkLst>
            <pc:docMk/>
            <pc:sldMk cId="0" sldId="257"/>
            <ac:spMk id="20" creationId="{00000000-0000-0000-0000-000000000000}"/>
          </ac:spMkLst>
        </pc:spChg>
        <pc:spChg chg="mod">
          <ac:chgData name="IYALLA, AWENITIYE (PGT)" userId="S::u2192567@live.warwick.ac.uk::ed09a4de-2efa-4242-8c65-2891ae80292f" providerId="AD" clId="Web-{FD0CD8B3-020D-48A9-AE64-8BED4F7F16C4}" dt="2025-02-26T23:08:53.972" v="505" actId="20577"/>
          <ac:spMkLst>
            <pc:docMk/>
            <pc:sldMk cId="0" sldId="257"/>
            <ac:spMk id="21" creationId="{00000000-0000-0000-0000-000000000000}"/>
          </ac:spMkLst>
        </pc:spChg>
        <pc:spChg chg="mod">
          <ac:chgData name="IYALLA, AWENITIYE (PGT)" userId="S::u2192567@live.warwick.ac.uk::ed09a4de-2efa-4242-8c65-2891ae80292f" providerId="AD" clId="Web-{FD0CD8B3-020D-48A9-AE64-8BED4F7F16C4}" dt="2025-02-26T23:08:24.767" v="495" actId="20577"/>
          <ac:spMkLst>
            <pc:docMk/>
            <pc:sldMk cId="0" sldId="257"/>
            <ac:spMk id="25" creationId="{00000000-0000-0000-0000-000000000000}"/>
          </ac:spMkLst>
        </pc:spChg>
        <pc:spChg chg="mod">
          <ac:chgData name="IYALLA, AWENITIYE (PGT)" userId="S::u2192567@live.warwick.ac.uk::ed09a4de-2efa-4242-8c65-2891ae80292f" providerId="AD" clId="Web-{FD0CD8B3-020D-48A9-AE64-8BED4F7F16C4}" dt="2025-02-26T23:08:38.315" v="498" actId="20577"/>
          <ac:spMkLst>
            <pc:docMk/>
            <pc:sldMk cId="0" sldId="257"/>
            <ac:spMk id="26" creationId="{00000000-0000-0000-0000-000000000000}"/>
          </ac:spMkLst>
        </pc:spChg>
        <pc:spChg chg="mod">
          <ac:chgData name="IYALLA, AWENITIYE (PGT)" userId="S::u2192567@live.warwick.ac.uk::ed09a4de-2efa-4242-8c65-2891ae80292f" providerId="AD" clId="Web-{FD0CD8B3-020D-48A9-AE64-8BED4F7F16C4}" dt="2025-02-26T23:09:01.784" v="510" actId="20577"/>
          <ac:spMkLst>
            <pc:docMk/>
            <pc:sldMk cId="0" sldId="257"/>
            <ac:spMk id="37" creationId="{64F0F661-6CA3-4E0E-AA93-E7AA9AFD10E6}"/>
          </ac:spMkLst>
        </pc:spChg>
        <pc:spChg chg="mod">
          <ac:chgData name="IYALLA, AWENITIYE (PGT)" userId="S::u2192567@live.warwick.ac.uk::ed09a4de-2efa-4242-8c65-2891ae80292f" providerId="AD" clId="Web-{FD0CD8B3-020D-48A9-AE64-8BED4F7F16C4}" dt="2025-02-26T23:09:09.207" v="514" actId="20577"/>
          <ac:spMkLst>
            <pc:docMk/>
            <pc:sldMk cId="0" sldId="257"/>
            <ac:spMk id="43" creationId="{88179789-B634-E792-291B-3E5D00CFE4AE}"/>
          </ac:spMkLst>
        </pc:spChg>
        <pc:spChg chg="mod">
          <ac:chgData name="IYALLA, AWENITIYE (PGT)" userId="S::u2192567@live.warwick.ac.uk::ed09a4de-2efa-4242-8c65-2891ae80292f" providerId="AD" clId="Web-{FD0CD8B3-020D-48A9-AE64-8BED4F7F16C4}" dt="2025-02-26T23:09:17.332" v="519" actId="20577"/>
          <ac:spMkLst>
            <pc:docMk/>
            <pc:sldMk cId="0" sldId="257"/>
            <ac:spMk id="44" creationId="{B2AA0606-E67F-7A9F-A023-F48F238FEEA1}"/>
          </ac:spMkLst>
        </pc:spChg>
        <pc:spChg chg="mod">
          <ac:chgData name="IYALLA, AWENITIYE (PGT)" userId="S::u2192567@live.warwick.ac.uk::ed09a4de-2efa-4242-8c65-2891ae80292f" providerId="AD" clId="Web-{FD0CD8B3-020D-48A9-AE64-8BED4F7F16C4}" dt="2025-02-26T23:08:30.252" v="496" actId="20577"/>
          <ac:spMkLst>
            <pc:docMk/>
            <pc:sldMk cId="0" sldId="257"/>
            <ac:spMk id="45" creationId="{095C7F3D-747B-1E0D-7821-D40892A8760A}"/>
          </ac:spMkLst>
        </pc:spChg>
      </pc:sldChg>
      <pc:sldChg chg="modSp">
        <pc:chgData name="IYALLA, AWENITIYE (PGT)" userId="S::u2192567@live.warwick.ac.uk::ed09a4de-2efa-4242-8c65-2891ae80292f" providerId="AD" clId="Web-{FD0CD8B3-020D-48A9-AE64-8BED4F7F16C4}" dt="2025-02-26T23:15:00.438" v="566" actId="20577"/>
        <pc:sldMkLst>
          <pc:docMk/>
          <pc:sldMk cId="0" sldId="258"/>
        </pc:sldMkLst>
        <pc:spChg chg="mod">
          <ac:chgData name="IYALLA, AWENITIYE (PGT)" userId="S::u2192567@live.warwick.ac.uk::ed09a4de-2efa-4242-8c65-2891ae80292f" providerId="AD" clId="Web-{FD0CD8B3-020D-48A9-AE64-8BED4F7F16C4}" dt="2025-02-26T23:15:00.438" v="566" actId="20577"/>
          <ac:spMkLst>
            <pc:docMk/>
            <pc:sldMk cId="0" sldId="258"/>
            <ac:spMk id="6" creationId="{E513C72D-F8FB-2221-85C8-87E403EEA8F2}"/>
          </ac:spMkLst>
        </pc:spChg>
      </pc:sldChg>
      <pc:sldChg chg="modSp">
        <pc:chgData name="IYALLA, AWENITIYE (PGT)" userId="S::u2192567@live.warwick.ac.uk::ed09a4de-2efa-4242-8c65-2891ae80292f" providerId="AD" clId="Web-{FD0CD8B3-020D-48A9-AE64-8BED4F7F16C4}" dt="2025-02-26T23:12:31.776" v="524" actId="20577"/>
        <pc:sldMkLst>
          <pc:docMk/>
          <pc:sldMk cId="0" sldId="260"/>
        </pc:sldMkLst>
        <pc:spChg chg="mod">
          <ac:chgData name="IYALLA, AWENITIYE (PGT)" userId="S::u2192567@live.warwick.ac.uk::ed09a4de-2efa-4242-8c65-2891ae80292f" providerId="AD" clId="Web-{FD0CD8B3-020D-48A9-AE64-8BED4F7F16C4}" dt="2025-02-26T23:12:31.776" v="524" actId="20577"/>
          <ac:spMkLst>
            <pc:docMk/>
            <pc:sldMk cId="0" sldId="260"/>
            <ac:spMk id="9" creationId="{00000000-0000-0000-0000-000000000000}"/>
          </ac:spMkLst>
        </pc:spChg>
      </pc:sldChg>
      <pc:sldChg chg="modSp">
        <pc:chgData name="IYALLA, AWENITIYE (PGT)" userId="S::u2192567@live.warwick.ac.uk::ed09a4de-2efa-4242-8c65-2891ae80292f" providerId="AD" clId="Web-{FD0CD8B3-020D-48A9-AE64-8BED4F7F16C4}" dt="2025-02-26T22:57:44.557" v="364" actId="20577"/>
        <pc:sldMkLst>
          <pc:docMk/>
          <pc:sldMk cId="0" sldId="261"/>
        </pc:sldMkLst>
        <pc:spChg chg="mod">
          <ac:chgData name="IYALLA, AWENITIYE (PGT)" userId="S::u2192567@live.warwick.ac.uk::ed09a4de-2efa-4242-8c65-2891ae80292f" providerId="AD" clId="Web-{FD0CD8B3-020D-48A9-AE64-8BED4F7F16C4}" dt="2025-02-26T22:57:44.557" v="364" actId="20577"/>
          <ac:spMkLst>
            <pc:docMk/>
            <pc:sldMk cId="0" sldId="261"/>
            <ac:spMk id="9" creationId="{00000000-0000-0000-0000-000000000000}"/>
          </ac:spMkLst>
        </pc:spChg>
      </pc:sldChg>
      <pc:sldChg chg="delSp modSp">
        <pc:chgData name="IYALLA, AWENITIYE (PGT)" userId="S::u2192567@live.warwick.ac.uk::ed09a4de-2efa-4242-8c65-2891ae80292f" providerId="AD" clId="Web-{FD0CD8B3-020D-48A9-AE64-8BED4F7F16C4}" dt="2025-02-26T22:53:16.094" v="265" actId="1076"/>
        <pc:sldMkLst>
          <pc:docMk/>
          <pc:sldMk cId="0" sldId="267"/>
        </pc:sldMkLst>
        <pc:spChg chg="del mod">
          <ac:chgData name="IYALLA, AWENITIYE (PGT)" userId="S::u2192567@live.warwick.ac.uk::ed09a4de-2efa-4242-8c65-2891ae80292f" providerId="AD" clId="Web-{FD0CD8B3-020D-48A9-AE64-8BED4F7F16C4}" dt="2025-02-26T22:51:44.200" v="222"/>
          <ac:spMkLst>
            <pc:docMk/>
            <pc:sldMk cId="0" sldId="267"/>
            <ac:spMk id="2" creationId="{00000000-0000-0000-0000-000000000000}"/>
          </ac:spMkLst>
        </pc:spChg>
        <pc:spChg chg="mod">
          <ac:chgData name="IYALLA, AWENITIYE (PGT)" userId="S::u2192567@live.warwick.ac.uk::ed09a4de-2efa-4242-8c65-2891ae80292f" providerId="AD" clId="Web-{FD0CD8B3-020D-48A9-AE64-8BED4F7F16C4}" dt="2025-02-26T22:52:30.452" v="240" actId="1076"/>
          <ac:spMkLst>
            <pc:docMk/>
            <pc:sldMk cId="0" sldId="267"/>
            <ac:spMk id="7" creationId="{00000000-0000-0000-0000-000000000000}"/>
          </ac:spMkLst>
        </pc:spChg>
        <pc:spChg chg="mod">
          <ac:chgData name="IYALLA, AWENITIYE (PGT)" userId="S::u2192567@live.warwick.ac.uk::ed09a4de-2efa-4242-8c65-2891ae80292f" providerId="AD" clId="Web-{FD0CD8B3-020D-48A9-AE64-8BED4F7F16C4}" dt="2025-02-26T22:52:03.326" v="232"/>
          <ac:spMkLst>
            <pc:docMk/>
            <pc:sldMk cId="0" sldId="267"/>
            <ac:spMk id="8" creationId="{00000000-0000-0000-0000-000000000000}"/>
          </ac:spMkLst>
        </pc:spChg>
        <pc:spChg chg="mod">
          <ac:chgData name="IYALLA, AWENITIYE (PGT)" userId="S::u2192567@live.warwick.ac.uk::ed09a4de-2efa-4242-8c65-2891ae80292f" providerId="AD" clId="Web-{FD0CD8B3-020D-48A9-AE64-8BED4F7F16C4}" dt="2025-02-26T22:53:16.094" v="265" actId="1076"/>
          <ac:spMkLst>
            <pc:docMk/>
            <pc:sldMk cId="0" sldId="267"/>
            <ac:spMk id="9" creationId="{00000000-0000-0000-0000-000000000000}"/>
          </ac:spMkLst>
        </pc:spChg>
        <pc:spChg chg="del">
          <ac:chgData name="IYALLA, AWENITIYE (PGT)" userId="S::u2192567@live.warwick.ac.uk::ed09a4de-2efa-4242-8c65-2891ae80292f" providerId="AD" clId="Web-{FD0CD8B3-020D-48A9-AE64-8BED4F7F16C4}" dt="2025-02-26T22:53:03.891" v="264"/>
          <ac:spMkLst>
            <pc:docMk/>
            <pc:sldMk cId="0" sldId="267"/>
            <ac:spMk id="10" creationId="{00000000-0000-0000-0000-000000000000}"/>
          </ac:spMkLst>
        </pc:spChg>
        <pc:spChg chg="mod">
          <ac:chgData name="IYALLA, AWENITIYE (PGT)" userId="S::u2192567@live.warwick.ac.uk::ed09a4de-2efa-4242-8c65-2891ae80292f" providerId="AD" clId="Web-{FD0CD8B3-020D-48A9-AE64-8BED4F7F16C4}" dt="2025-02-26T22:51:42.247" v="220" actId="20577"/>
          <ac:spMkLst>
            <pc:docMk/>
            <pc:sldMk cId="0" sldId="267"/>
            <ac:spMk id="11" creationId="{00000000-0000-0000-0000-000000000000}"/>
          </ac:spMkLst>
        </pc:spChg>
        <pc:grpChg chg="mod">
          <ac:chgData name="IYALLA, AWENITIYE (PGT)" userId="S::u2192567@live.warwick.ac.uk::ed09a4de-2efa-4242-8c65-2891ae80292f" providerId="AD" clId="Web-{FD0CD8B3-020D-48A9-AE64-8BED4F7F16C4}" dt="2025-02-26T22:52:45.968" v="242" actId="1076"/>
          <ac:grpSpMkLst>
            <pc:docMk/>
            <pc:sldMk cId="0" sldId="267"/>
            <ac:grpSpMk id="6" creationId="{00000000-0000-0000-0000-000000000000}"/>
          </ac:grpSpMkLst>
        </pc:grpChg>
      </pc:sldChg>
      <pc:sldChg chg="del">
        <pc:chgData name="IYALLA, AWENITIYE (PGT)" userId="S::u2192567@live.warwick.ac.uk::ed09a4de-2efa-4242-8c65-2891ae80292f" providerId="AD" clId="Web-{FD0CD8B3-020D-48A9-AE64-8BED4F7F16C4}" dt="2025-02-26T22:53:28.860" v="266"/>
        <pc:sldMkLst>
          <pc:docMk/>
          <pc:sldMk cId="0" sldId="268"/>
        </pc:sldMkLst>
      </pc:sldChg>
      <pc:sldChg chg="modSp">
        <pc:chgData name="IYALLA, AWENITIYE (PGT)" userId="S::u2192567@live.warwick.ac.uk::ed09a4de-2efa-4242-8c65-2891ae80292f" providerId="AD" clId="Web-{FD0CD8B3-020D-48A9-AE64-8BED4F7F16C4}" dt="2025-02-26T22:53:46.908" v="301" actId="20577"/>
        <pc:sldMkLst>
          <pc:docMk/>
          <pc:sldMk cId="0" sldId="269"/>
        </pc:sldMkLst>
        <pc:spChg chg="mod">
          <ac:chgData name="IYALLA, AWENITIYE (PGT)" userId="S::u2192567@live.warwick.ac.uk::ed09a4de-2efa-4242-8c65-2891ae80292f" providerId="AD" clId="Web-{FD0CD8B3-020D-48A9-AE64-8BED4F7F16C4}" dt="2025-02-26T22:53:46.908" v="301" actId="20577"/>
          <ac:spMkLst>
            <pc:docMk/>
            <pc:sldMk cId="0" sldId="269"/>
            <ac:spMk id="21" creationId="{00000000-0000-0000-0000-000000000000}"/>
          </ac:spMkLst>
        </pc:spChg>
      </pc:sldChg>
      <pc:sldChg chg="addSp delSp modSp">
        <pc:chgData name="IYALLA, AWENITIYE (PGT)" userId="S::u2192567@live.warwick.ac.uk::ed09a4de-2efa-4242-8c65-2891ae80292f" providerId="AD" clId="Web-{FD0CD8B3-020D-48A9-AE64-8BED4F7F16C4}" dt="2025-02-26T23:07:30.296" v="491" actId="1076"/>
        <pc:sldMkLst>
          <pc:docMk/>
          <pc:sldMk cId="0" sldId="273"/>
        </pc:sldMkLst>
        <pc:spChg chg="del mod">
          <ac:chgData name="IYALLA, AWENITIYE (PGT)" userId="S::u2192567@live.warwick.ac.uk::ed09a4de-2efa-4242-8c65-2891ae80292f" providerId="AD" clId="Web-{FD0CD8B3-020D-48A9-AE64-8BED4F7F16C4}" dt="2025-02-26T22:54:14.924" v="319"/>
          <ac:spMkLst>
            <pc:docMk/>
            <pc:sldMk cId="0" sldId="273"/>
            <ac:spMk id="2" creationId="{00000000-0000-0000-0000-000000000000}"/>
          </ac:spMkLst>
        </pc:spChg>
        <pc:spChg chg="del mod">
          <ac:chgData name="IYALLA, AWENITIYE (PGT)" userId="S::u2192567@live.warwick.ac.uk::ed09a4de-2efa-4242-8c65-2891ae80292f" providerId="AD" clId="Web-{FD0CD8B3-020D-48A9-AE64-8BED4F7F16C4}" dt="2025-02-26T22:54:25.909" v="321"/>
          <ac:spMkLst>
            <pc:docMk/>
            <pc:sldMk cId="0" sldId="273"/>
            <ac:spMk id="7" creationId="{00000000-0000-0000-0000-000000000000}"/>
          </ac:spMkLst>
        </pc:spChg>
        <pc:spChg chg="del">
          <ac:chgData name="IYALLA, AWENITIYE (PGT)" userId="S::u2192567@live.warwick.ac.uk::ed09a4de-2efa-4242-8c65-2891ae80292f" providerId="AD" clId="Web-{FD0CD8B3-020D-48A9-AE64-8BED4F7F16C4}" dt="2025-02-26T23:06:06.137" v="473"/>
          <ac:spMkLst>
            <pc:docMk/>
            <pc:sldMk cId="0" sldId="273"/>
            <ac:spMk id="8" creationId="{00000000-0000-0000-0000-000000000000}"/>
          </ac:spMkLst>
        </pc:spChg>
        <pc:spChg chg="del">
          <ac:chgData name="IYALLA, AWENITIYE (PGT)" userId="S::u2192567@live.warwick.ac.uk::ed09a4de-2efa-4242-8c65-2891ae80292f" providerId="AD" clId="Web-{FD0CD8B3-020D-48A9-AE64-8BED4F7F16C4}" dt="2025-02-26T23:06:07.246" v="474"/>
          <ac:spMkLst>
            <pc:docMk/>
            <pc:sldMk cId="0" sldId="273"/>
            <ac:spMk id="9" creationId="{00000000-0000-0000-0000-000000000000}"/>
          </ac:spMkLst>
        </pc:spChg>
        <pc:spChg chg="del">
          <ac:chgData name="IYALLA, AWENITIYE (PGT)" userId="S::u2192567@live.warwick.ac.uk::ed09a4de-2efa-4242-8c65-2891ae80292f" providerId="AD" clId="Web-{FD0CD8B3-020D-48A9-AE64-8BED4F7F16C4}" dt="2025-02-26T23:06:08.152" v="475"/>
          <ac:spMkLst>
            <pc:docMk/>
            <pc:sldMk cId="0" sldId="273"/>
            <ac:spMk id="10" creationId="{00000000-0000-0000-0000-000000000000}"/>
          </ac:spMkLst>
        </pc:spChg>
        <pc:spChg chg="mod">
          <ac:chgData name="IYALLA, AWENITIYE (PGT)" userId="S::u2192567@live.warwick.ac.uk::ed09a4de-2efa-4242-8c65-2891ae80292f" providerId="AD" clId="Web-{FD0CD8B3-020D-48A9-AE64-8BED4F7F16C4}" dt="2025-02-26T23:05:13.229" v="457" actId="1076"/>
          <ac:spMkLst>
            <pc:docMk/>
            <pc:sldMk cId="0" sldId="273"/>
            <ac:spMk id="12" creationId="{00000000-0000-0000-0000-000000000000}"/>
          </ac:spMkLst>
        </pc:spChg>
        <pc:spChg chg="mod">
          <ac:chgData name="IYALLA, AWENITIYE (PGT)" userId="S::u2192567@live.warwick.ac.uk::ed09a4de-2efa-4242-8c65-2891ae80292f" providerId="AD" clId="Web-{FD0CD8B3-020D-48A9-AE64-8BED4F7F16C4}" dt="2025-02-26T23:05:40.542" v="462" actId="20577"/>
          <ac:spMkLst>
            <pc:docMk/>
            <pc:sldMk cId="0" sldId="273"/>
            <ac:spMk id="18" creationId="{00000000-0000-0000-0000-000000000000}"/>
          </ac:spMkLst>
        </pc:spChg>
        <pc:spChg chg="mod">
          <ac:chgData name="IYALLA, AWENITIYE (PGT)" userId="S::u2192567@live.warwick.ac.uk::ed09a4de-2efa-4242-8c65-2891ae80292f" providerId="AD" clId="Web-{FD0CD8B3-020D-48A9-AE64-8BED4F7F16C4}" dt="2025-02-26T23:05:48.808" v="464" actId="20577"/>
          <ac:spMkLst>
            <pc:docMk/>
            <pc:sldMk cId="0" sldId="273"/>
            <ac:spMk id="19" creationId="{00000000-0000-0000-0000-000000000000}"/>
          </ac:spMkLst>
        </pc:spChg>
        <pc:spChg chg="mod">
          <ac:chgData name="IYALLA, AWENITIYE (PGT)" userId="S::u2192567@live.warwick.ac.uk::ed09a4de-2efa-4242-8c65-2891ae80292f" providerId="AD" clId="Web-{FD0CD8B3-020D-48A9-AE64-8BED4F7F16C4}" dt="2025-02-26T23:05:51.933" v="466" actId="20577"/>
          <ac:spMkLst>
            <pc:docMk/>
            <pc:sldMk cId="0" sldId="273"/>
            <ac:spMk id="20" creationId="{00000000-0000-0000-0000-000000000000}"/>
          </ac:spMkLst>
        </pc:spChg>
        <pc:spChg chg="mod">
          <ac:chgData name="IYALLA, AWENITIYE (PGT)" userId="S::u2192567@live.warwick.ac.uk::ed09a4de-2efa-4242-8c65-2891ae80292f" providerId="AD" clId="Web-{FD0CD8B3-020D-48A9-AE64-8BED4F7F16C4}" dt="2025-02-26T23:05:54.636" v="468" actId="20577"/>
          <ac:spMkLst>
            <pc:docMk/>
            <pc:sldMk cId="0" sldId="273"/>
            <ac:spMk id="21" creationId="{00000000-0000-0000-0000-000000000000}"/>
          </ac:spMkLst>
        </pc:spChg>
        <pc:spChg chg="mod">
          <ac:chgData name="IYALLA, AWENITIYE (PGT)" userId="S::u2192567@live.warwick.ac.uk::ed09a4de-2efa-4242-8c65-2891ae80292f" providerId="AD" clId="Web-{FD0CD8B3-020D-48A9-AE64-8BED4F7F16C4}" dt="2025-02-26T23:06:01.980" v="469"/>
          <ac:spMkLst>
            <pc:docMk/>
            <pc:sldMk cId="0" sldId="273"/>
            <ac:spMk id="22" creationId="{00000000-0000-0000-0000-000000000000}"/>
          </ac:spMkLst>
        </pc:spChg>
        <pc:spChg chg="mod">
          <ac:chgData name="IYALLA, AWENITIYE (PGT)" userId="S::u2192567@live.warwick.ac.uk::ed09a4de-2efa-4242-8c65-2891ae80292f" providerId="AD" clId="Web-{FD0CD8B3-020D-48A9-AE64-8BED4F7F16C4}" dt="2025-02-26T23:06:01.980" v="470"/>
          <ac:spMkLst>
            <pc:docMk/>
            <pc:sldMk cId="0" sldId="273"/>
            <ac:spMk id="23" creationId="{00000000-0000-0000-0000-000000000000}"/>
          </ac:spMkLst>
        </pc:spChg>
        <pc:spChg chg="mod">
          <ac:chgData name="IYALLA, AWENITIYE (PGT)" userId="S::u2192567@live.warwick.ac.uk::ed09a4de-2efa-4242-8c65-2891ae80292f" providerId="AD" clId="Web-{FD0CD8B3-020D-48A9-AE64-8BED4F7F16C4}" dt="2025-02-26T23:06:01.980" v="471"/>
          <ac:spMkLst>
            <pc:docMk/>
            <pc:sldMk cId="0" sldId="273"/>
            <ac:spMk id="24" creationId="{00000000-0000-0000-0000-000000000000}"/>
          </ac:spMkLst>
        </pc:spChg>
        <pc:spChg chg="mod">
          <ac:chgData name="IYALLA, AWENITIYE (PGT)" userId="S::u2192567@live.warwick.ac.uk::ed09a4de-2efa-4242-8c65-2891ae80292f" providerId="AD" clId="Web-{FD0CD8B3-020D-48A9-AE64-8BED4F7F16C4}" dt="2025-02-26T23:06:02.168" v="472"/>
          <ac:spMkLst>
            <pc:docMk/>
            <pc:sldMk cId="0" sldId="273"/>
            <ac:spMk id="25" creationId="{00000000-0000-0000-0000-000000000000}"/>
          </ac:spMkLst>
        </pc:spChg>
        <pc:spChg chg="add del mod">
          <ac:chgData name="IYALLA, AWENITIYE (PGT)" userId="S::u2192567@live.warwick.ac.uk::ed09a4de-2efa-4242-8c65-2891ae80292f" providerId="AD" clId="Web-{FD0CD8B3-020D-48A9-AE64-8BED4F7F16C4}" dt="2025-02-26T22:54:54.254" v="324"/>
          <ac:spMkLst>
            <pc:docMk/>
            <pc:sldMk cId="0" sldId="273"/>
            <ac:spMk id="28" creationId="{AF87B355-8CBA-7ABA-E462-0798A862C651}"/>
          </ac:spMkLst>
        </pc:spChg>
        <pc:spChg chg="add mod ord">
          <ac:chgData name="IYALLA, AWENITIYE (PGT)" userId="S::u2192567@live.warwick.ac.uk::ed09a4de-2efa-4242-8c65-2891ae80292f" providerId="AD" clId="Web-{FD0CD8B3-020D-48A9-AE64-8BED4F7F16C4}" dt="2025-02-26T23:06:48.529" v="480"/>
          <ac:spMkLst>
            <pc:docMk/>
            <pc:sldMk cId="0" sldId="273"/>
            <ac:spMk id="29" creationId="{BABF9261-1125-A68B-34E1-362A4537C297}"/>
          </ac:spMkLst>
        </pc:spChg>
        <pc:spChg chg="add mod ord">
          <ac:chgData name="IYALLA, AWENITIYE (PGT)" userId="S::u2192567@live.warwick.ac.uk::ed09a4de-2efa-4242-8c65-2891ae80292f" providerId="AD" clId="Web-{FD0CD8B3-020D-48A9-AE64-8BED4F7F16C4}" dt="2025-02-26T23:07:01.560" v="483"/>
          <ac:spMkLst>
            <pc:docMk/>
            <pc:sldMk cId="0" sldId="273"/>
            <ac:spMk id="30" creationId="{894B3D49-FB64-4710-E527-EA5C49D837ED}"/>
          </ac:spMkLst>
        </pc:spChg>
        <pc:spChg chg="add mod ord">
          <ac:chgData name="IYALLA, AWENITIYE (PGT)" userId="S::u2192567@live.warwick.ac.uk::ed09a4de-2efa-4242-8c65-2891ae80292f" providerId="AD" clId="Web-{FD0CD8B3-020D-48A9-AE64-8BED4F7F16C4}" dt="2025-02-26T23:07:12.451" v="487" actId="1076"/>
          <ac:spMkLst>
            <pc:docMk/>
            <pc:sldMk cId="0" sldId="273"/>
            <ac:spMk id="31" creationId="{D5D17C93-8EBC-F702-FA81-23717EA16835}"/>
          </ac:spMkLst>
        </pc:spChg>
        <pc:spChg chg="add mod ord">
          <ac:chgData name="IYALLA, AWENITIYE (PGT)" userId="S::u2192567@live.warwick.ac.uk::ed09a4de-2efa-4242-8c65-2891ae80292f" providerId="AD" clId="Web-{FD0CD8B3-020D-48A9-AE64-8BED4F7F16C4}" dt="2025-02-26T23:07:30.296" v="491" actId="1076"/>
          <ac:spMkLst>
            <pc:docMk/>
            <pc:sldMk cId="0" sldId="273"/>
            <ac:spMk id="32" creationId="{5096D64B-7671-C0EE-2517-DEE965298118}"/>
          </ac:spMkLst>
        </pc:spChg>
      </pc:sldChg>
      <pc:sldChg chg="addSp delSp modSp">
        <pc:chgData name="IYALLA, AWENITIYE (PGT)" userId="S::u2192567@live.warwick.ac.uk::ed09a4de-2efa-4242-8c65-2891ae80292f" providerId="AD" clId="Web-{FD0CD8B3-020D-48A9-AE64-8BED4F7F16C4}" dt="2025-02-26T23:16:34.831" v="577" actId="20577"/>
        <pc:sldMkLst>
          <pc:docMk/>
          <pc:sldMk cId="3705293863" sldId="281"/>
        </pc:sldMkLst>
        <pc:spChg chg="mod">
          <ac:chgData name="IYALLA, AWENITIYE (PGT)" userId="S::u2192567@live.warwick.ac.uk::ed09a4de-2efa-4242-8c65-2891ae80292f" providerId="AD" clId="Web-{FD0CD8B3-020D-48A9-AE64-8BED4F7F16C4}" dt="2025-02-26T22:14:41.155" v="6" actId="1076"/>
          <ac:spMkLst>
            <pc:docMk/>
            <pc:sldMk cId="3705293863" sldId="281"/>
            <ac:spMk id="3" creationId="{3AC725F4-324E-91F3-94A7-3EF952DBA46F}"/>
          </ac:spMkLst>
        </pc:spChg>
        <pc:spChg chg="mod">
          <ac:chgData name="IYALLA, AWENITIYE (PGT)" userId="S::u2192567@live.warwick.ac.uk::ed09a4de-2efa-4242-8c65-2891ae80292f" providerId="AD" clId="Web-{FD0CD8B3-020D-48A9-AE64-8BED4F7F16C4}" dt="2025-02-26T23:16:12.143" v="573" actId="20577"/>
          <ac:spMkLst>
            <pc:docMk/>
            <pc:sldMk cId="3705293863" sldId="281"/>
            <ac:spMk id="5" creationId="{8D3A0A2B-3699-2BA2-FB27-47C360569C55}"/>
          </ac:spMkLst>
        </pc:spChg>
        <pc:spChg chg="mod">
          <ac:chgData name="IYALLA, AWENITIYE (PGT)" userId="S::u2192567@live.warwick.ac.uk::ed09a4de-2efa-4242-8c65-2891ae80292f" providerId="AD" clId="Web-{FD0CD8B3-020D-48A9-AE64-8BED4F7F16C4}" dt="2025-02-26T23:15:48.439" v="569" actId="20577"/>
          <ac:spMkLst>
            <pc:docMk/>
            <pc:sldMk cId="3705293863" sldId="281"/>
            <ac:spMk id="6" creationId="{1947BDA5-D3FA-12D3-C090-F310A46E47A2}"/>
          </ac:spMkLst>
        </pc:spChg>
        <pc:spChg chg="mod">
          <ac:chgData name="IYALLA, AWENITIYE (PGT)" userId="S::u2192567@live.warwick.ac.uk::ed09a4de-2efa-4242-8c65-2891ae80292f" providerId="AD" clId="Web-{FD0CD8B3-020D-48A9-AE64-8BED4F7F16C4}" dt="2025-02-26T23:16:34.831" v="577" actId="20577"/>
          <ac:spMkLst>
            <pc:docMk/>
            <pc:sldMk cId="3705293863" sldId="281"/>
            <ac:spMk id="7" creationId="{6D08F5E9-FA61-6788-E3E3-37CF73B643AE}"/>
          </ac:spMkLst>
        </pc:spChg>
        <pc:spChg chg="mod">
          <ac:chgData name="IYALLA, AWENITIYE (PGT)" userId="S::u2192567@live.warwick.ac.uk::ed09a4de-2efa-4242-8c65-2891ae80292f" providerId="AD" clId="Web-{FD0CD8B3-020D-48A9-AE64-8BED4F7F16C4}" dt="2025-02-26T23:15:57.283" v="571" actId="20577"/>
          <ac:spMkLst>
            <pc:docMk/>
            <pc:sldMk cId="3705293863" sldId="281"/>
            <ac:spMk id="11" creationId="{6E553446-CAC3-7732-6131-61CB493411FD}"/>
          </ac:spMkLst>
        </pc:spChg>
        <pc:spChg chg="mod">
          <ac:chgData name="IYALLA, AWENITIYE (PGT)" userId="S::u2192567@live.warwick.ac.uk::ed09a4de-2efa-4242-8c65-2891ae80292f" providerId="AD" clId="Web-{FD0CD8B3-020D-48A9-AE64-8BED4F7F16C4}" dt="2025-02-26T23:15:51.580" v="570" actId="20577"/>
          <ac:spMkLst>
            <pc:docMk/>
            <pc:sldMk cId="3705293863" sldId="281"/>
            <ac:spMk id="15" creationId="{A630E421-B5CB-680F-3E1A-B3682233C133}"/>
          </ac:spMkLst>
        </pc:spChg>
        <pc:spChg chg="mod">
          <ac:chgData name="IYALLA, AWENITIYE (PGT)" userId="S::u2192567@live.warwick.ac.uk::ed09a4de-2efa-4242-8c65-2891ae80292f" providerId="AD" clId="Web-{FD0CD8B3-020D-48A9-AE64-8BED4F7F16C4}" dt="2025-02-26T23:16:05.737" v="572" actId="20577"/>
          <ac:spMkLst>
            <pc:docMk/>
            <pc:sldMk cId="3705293863" sldId="281"/>
            <ac:spMk id="18" creationId="{57F7B56E-6531-F5CA-BFC3-A9ECFC632496}"/>
          </ac:spMkLst>
        </pc:spChg>
        <pc:spChg chg="mod topLvl">
          <ac:chgData name="IYALLA, AWENITIYE (PGT)" userId="S::u2192567@live.warwick.ac.uk::ed09a4de-2efa-4242-8c65-2891ae80292f" providerId="AD" clId="Web-{FD0CD8B3-020D-48A9-AE64-8BED4F7F16C4}" dt="2025-02-26T22:59:10.857" v="390"/>
          <ac:spMkLst>
            <pc:docMk/>
            <pc:sldMk cId="3705293863" sldId="281"/>
            <ac:spMk id="22" creationId="{EEBCDE7B-9A38-7046-F661-6F272CFE8395}"/>
          </ac:spMkLst>
        </pc:spChg>
        <pc:spChg chg="mod topLvl">
          <ac:chgData name="IYALLA, AWENITIYE (PGT)" userId="S::u2192567@live.warwick.ac.uk::ed09a4de-2efa-4242-8c65-2891ae80292f" providerId="AD" clId="Web-{FD0CD8B3-020D-48A9-AE64-8BED4F7F16C4}" dt="2025-02-26T22:59:20.560" v="392"/>
          <ac:spMkLst>
            <pc:docMk/>
            <pc:sldMk cId="3705293863" sldId="281"/>
            <ac:spMk id="23" creationId="{D7614F87-603F-3893-652C-E4D90A525B57}"/>
          </ac:spMkLst>
        </pc:spChg>
        <pc:spChg chg="mod topLvl">
          <ac:chgData name="IYALLA, AWENITIYE (PGT)" userId="S::u2192567@live.warwick.ac.uk::ed09a4de-2efa-4242-8c65-2891ae80292f" providerId="AD" clId="Web-{FD0CD8B3-020D-48A9-AE64-8BED4F7F16C4}" dt="2025-02-26T22:59:16.216" v="391"/>
          <ac:spMkLst>
            <pc:docMk/>
            <pc:sldMk cId="3705293863" sldId="281"/>
            <ac:spMk id="26" creationId="{2FCC5A29-BA6C-EFF8-DB57-724A9CAA9495}"/>
          </ac:spMkLst>
        </pc:spChg>
        <pc:spChg chg="mod">
          <ac:chgData name="IYALLA, AWENITIYE (PGT)" userId="S::u2192567@live.warwick.ac.uk::ed09a4de-2efa-4242-8c65-2891ae80292f" providerId="AD" clId="Web-{FD0CD8B3-020D-48A9-AE64-8BED4F7F16C4}" dt="2025-02-26T23:16:19.472" v="574" actId="20577"/>
          <ac:spMkLst>
            <pc:docMk/>
            <pc:sldMk cId="3705293863" sldId="281"/>
            <ac:spMk id="27" creationId="{CC1E244F-6FC4-5ABA-29D0-DE9A46E3F9D9}"/>
          </ac:spMkLst>
        </pc:spChg>
        <pc:grpChg chg="add del mod">
          <ac:chgData name="IYALLA, AWENITIYE (PGT)" userId="S::u2192567@live.warwick.ac.uk::ed09a4de-2efa-4242-8c65-2891ae80292f" providerId="AD" clId="Web-{FD0CD8B3-020D-48A9-AE64-8BED4F7F16C4}" dt="2025-02-26T22:49:49.774" v="194"/>
          <ac:grpSpMkLst>
            <pc:docMk/>
            <pc:sldMk cId="3705293863" sldId="281"/>
            <ac:grpSpMk id="2" creationId="{253D09DE-D53D-D308-4CF5-52F01F53D13E}"/>
          </ac:grpSpMkLst>
        </pc:grpChg>
        <pc:grpChg chg="add mod topLvl">
          <ac:chgData name="IYALLA, AWENITIYE (PGT)" userId="S::u2192567@live.warwick.ac.uk::ed09a4de-2efa-4242-8c65-2891ae80292f" providerId="AD" clId="Web-{FD0CD8B3-020D-48A9-AE64-8BED4F7F16C4}" dt="2025-02-26T22:17:01.457" v="27" actId="1076"/>
          <ac:grpSpMkLst>
            <pc:docMk/>
            <pc:sldMk cId="3705293863" sldId="281"/>
            <ac:grpSpMk id="8" creationId="{1FEDFB26-EB6A-17A7-2A43-D359FC1DC0B8}"/>
          </ac:grpSpMkLst>
        </pc:grpChg>
        <pc:grpChg chg="add del mod">
          <ac:chgData name="IYALLA, AWENITIYE (PGT)" userId="S::u2192567@live.warwick.ac.uk::ed09a4de-2efa-4242-8c65-2891ae80292f" providerId="AD" clId="Web-{FD0CD8B3-020D-48A9-AE64-8BED4F7F16C4}" dt="2025-02-26T22:16:04.768" v="17"/>
          <ac:grpSpMkLst>
            <pc:docMk/>
            <pc:sldMk cId="3705293863" sldId="281"/>
            <ac:grpSpMk id="9" creationId="{299790B4-2871-5156-90E5-3F097412E1BC}"/>
          </ac:grpSpMkLst>
        </pc:grpChg>
        <pc:grpChg chg="add mod">
          <ac:chgData name="IYALLA, AWENITIYE (PGT)" userId="S::u2192567@live.warwick.ac.uk::ed09a4de-2efa-4242-8c65-2891ae80292f" providerId="AD" clId="Web-{FD0CD8B3-020D-48A9-AE64-8BED4F7F16C4}" dt="2025-02-26T22:17:08.035" v="28" actId="1076"/>
          <ac:grpSpMkLst>
            <pc:docMk/>
            <pc:sldMk cId="3705293863" sldId="281"/>
            <ac:grpSpMk id="10" creationId="{F8213ED1-3394-9B4B-5C48-86ECBA0F5916}"/>
          </ac:grpSpMkLst>
        </pc:grpChg>
        <pc:picChg chg="mod topLvl">
          <ac:chgData name="IYALLA, AWENITIYE (PGT)" userId="S::u2192567@live.warwick.ac.uk::ed09a4de-2efa-4242-8c65-2891ae80292f" providerId="AD" clId="Web-{FD0CD8B3-020D-48A9-AE64-8BED4F7F16C4}" dt="2025-02-26T22:16:35.894" v="22"/>
          <ac:picMkLst>
            <pc:docMk/>
            <pc:sldMk cId="3705293863" sldId="281"/>
            <ac:picMk id="16" creationId="{D6684365-51A7-06B2-DD68-FBA8324442E1}"/>
          </ac:picMkLst>
        </pc:picChg>
        <pc:picChg chg="mod topLvl">
          <ac:chgData name="IYALLA, AWENITIYE (PGT)" userId="S::u2192567@live.warwick.ac.uk::ed09a4de-2efa-4242-8c65-2891ae80292f" providerId="AD" clId="Web-{FD0CD8B3-020D-48A9-AE64-8BED4F7F16C4}" dt="2025-02-26T22:49:49.774" v="194"/>
          <ac:picMkLst>
            <pc:docMk/>
            <pc:sldMk cId="3705293863" sldId="281"/>
            <ac:picMk id="17" creationId="{EBB7BB0A-2C59-9E4C-F920-0AB49F55458D}"/>
          </ac:picMkLst>
        </pc:picChg>
        <pc:picChg chg="mod">
          <ac:chgData name="IYALLA, AWENITIYE (PGT)" userId="S::u2192567@live.warwick.ac.uk::ed09a4de-2efa-4242-8c65-2891ae80292f" providerId="AD" clId="Web-{FD0CD8B3-020D-48A9-AE64-8BED4F7F16C4}" dt="2025-02-26T22:16:35.894" v="21"/>
          <ac:picMkLst>
            <pc:docMk/>
            <pc:sldMk cId="3705293863" sldId="281"/>
            <ac:picMk id="21" creationId="{1350D709-0CC9-8A7C-4773-CD2F9F8E7E6D}"/>
          </ac:picMkLst>
        </pc:picChg>
        <pc:picChg chg="mod topLvl">
          <ac:chgData name="IYALLA, AWENITIYE (PGT)" userId="S::u2192567@live.warwick.ac.uk::ed09a4de-2efa-4242-8c65-2891ae80292f" providerId="AD" clId="Web-{FD0CD8B3-020D-48A9-AE64-8BED4F7F16C4}" dt="2025-02-26T22:16:35.894" v="23"/>
          <ac:picMkLst>
            <pc:docMk/>
            <pc:sldMk cId="3705293863" sldId="281"/>
            <ac:picMk id="25" creationId="{F0C33D72-16C4-AD8B-5CCC-BD032444F098}"/>
          </ac:picMkLst>
        </pc:picChg>
        <pc:picChg chg="mod topLvl">
          <ac:chgData name="IYALLA, AWENITIYE (PGT)" userId="S::u2192567@live.warwick.ac.uk::ed09a4de-2efa-4242-8c65-2891ae80292f" providerId="AD" clId="Web-{FD0CD8B3-020D-48A9-AE64-8BED4F7F16C4}" dt="2025-02-26T22:16:36.003" v="24"/>
          <ac:picMkLst>
            <pc:docMk/>
            <pc:sldMk cId="3705293863" sldId="281"/>
            <ac:picMk id="29" creationId="{65BC8B98-E8BB-7264-C239-7C2FE99431BC}"/>
          </ac:picMkLst>
        </pc:picChg>
        <pc:cxnChg chg="mod topLvl">
          <ac:chgData name="IYALLA, AWENITIYE (PGT)" userId="S::u2192567@live.warwick.ac.uk::ed09a4de-2efa-4242-8c65-2891ae80292f" providerId="AD" clId="Web-{FD0CD8B3-020D-48A9-AE64-8BED4F7F16C4}" dt="2025-02-26T22:49:49.774" v="194"/>
          <ac:cxnSpMkLst>
            <pc:docMk/>
            <pc:sldMk cId="3705293863" sldId="281"/>
            <ac:cxnSpMk id="19" creationId="{700099A2-3FD0-6C3C-2213-311ECE0EA1A4}"/>
          </ac:cxnSpMkLst>
        </pc:cxnChg>
        <pc:cxnChg chg="mod topLvl">
          <ac:chgData name="IYALLA, AWENITIYE (PGT)" userId="S::u2192567@live.warwick.ac.uk::ed09a4de-2efa-4242-8c65-2891ae80292f" providerId="AD" clId="Web-{FD0CD8B3-020D-48A9-AE64-8BED4F7F16C4}" dt="2025-02-26T22:49:49.774" v="194"/>
          <ac:cxnSpMkLst>
            <pc:docMk/>
            <pc:sldMk cId="3705293863" sldId="281"/>
            <ac:cxnSpMk id="20" creationId="{BD16C088-D79F-ECFE-CBCD-36E4392E37CF}"/>
          </ac:cxnSpMkLst>
        </pc:cxnChg>
      </pc:sldChg>
      <pc:sldChg chg="addSp modSp">
        <pc:chgData name="IYALLA, AWENITIYE (PGT)" userId="S::u2192567@live.warwick.ac.uk::ed09a4de-2efa-4242-8c65-2891ae80292f" providerId="AD" clId="Web-{FD0CD8B3-020D-48A9-AE64-8BED4F7F16C4}" dt="2025-02-26T23:17:21.114" v="578" actId="1076"/>
        <pc:sldMkLst>
          <pc:docMk/>
          <pc:sldMk cId="1788090128" sldId="282"/>
        </pc:sldMkLst>
        <pc:spChg chg="mod">
          <ac:chgData name="IYALLA, AWENITIYE (PGT)" userId="S::u2192567@live.warwick.ac.uk::ed09a4de-2efa-4242-8c65-2891ae80292f" providerId="AD" clId="Web-{FD0CD8B3-020D-48A9-AE64-8BED4F7F16C4}" dt="2025-02-26T22:18:00.084" v="51" actId="1076"/>
          <ac:spMkLst>
            <pc:docMk/>
            <pc:sldMk cId="1788090128" sldId="282"/>
            <ac:spMk id="3" creationId="{4E963CC9-D8A9-5F0B-E18C-2615D87C2431}"/>
          </ac:spMkLst>
        </pc:spChg>
        <pc:spChg chg="mod">
          <ac:chgData name="IYALLA, AWENITIYE (PGT)" userId="S::u2192567@live.warwick.ac.uk::ed09a4de-2efa-4242-8c65-2891ae80292f" providerId="AD" clId="Web-{FD0CD8B3-020D-48A9-AE64-8BED4F7F16C4}" dt="2025-02-26T22:18:00.100" v="52" actId="1076"/>
          <ac:spMkLst>
            <pc:docMk/>
            <pc:sldMk cId="1788090128" sldId="282"/>
            <ac:spMk id="4" creationId="{FE7DEED0-F116-FD2C-B148-A43980F13F96}"/>
          </ac:spMkLst>
        </pc:spChg>
        <pc:spChg chg="mod">
          <ac:chgData name="IYALLA, AWENITIYE (PGT)" userId="S::u2192567@live.warwick.ac.uk::ed09a4de-2efa-4242-8c65-2891ae80292f" providerId="AD" clId="Web-{FD0CD8B3-020D-48A9-AE64-8BED4F7F16C4}" dt="2025-02-26T22:59:36.170" v="394"/>
          <ac:spMkLst>
            <pc:docMk/>
            <pc:sldMk cId="1788090128" sldId="282"/>
            <ac:spMk id="5" creationId="{45D72E9F-D71F-B17D-1C73-30373E7EE00A}"/>
          </ac:spMkLst>
        </pc:spChg>
        <pc:spChg chg="mod">
          <ac:chgData name="IYALLA, AWENITIYE (PGT)" userId="S::u2192567@live.warwick.ac.uk::ed09a4de-2efa-4242-8c65-2891ae80292f" providerId="AD" clId="Web-{FD0CD8B3-020D-48A9-AE64-8BED4F7F16C4}" dt="2025-02-26T22:18:00.115" v="53" actId="1076"/>
          <ac:spMkLst>
            <pc:docMk/>
            <pc:sldMk cId="1788090128" sldId="282"/>
            <ac:spMk id="11" creationId="{CA1A3414-8093-63EA-353D-EC42173B3D63}"/>
          </ac:spMkLst>
        </pc:spChg>
        <pc:spChg chg="mod">
          <ac:chgData name="IYALLA, AWENITIYE (PGT)" userId="S::u2192567@live.warwick.ac.uk::ed09a4de-2efa-4242-8c65-2891ae80292f" providerId="AD" clId="Web-{FD0CD8B3-020D-48A9-AE64-8BED4F7F16C4}" dt="2025-02-26T22:18:00.131" v="54" actId="1076"/>
          <ac:spMkLst>
            <pc:docMk/>
            <pc:sldMk cId="1788090128" sldId="282"/>
            <ac:spMk id="16" creationId="{6681C8F1-DCBA-FCC5-A63C-0A142D29BC34}"/>
          </ac:spMkLst>
        </pc:spChg>
        <pc:spChg chg="mod">
          <ac:chgData name="IYALLA, AWENITIYE (PGT)" userId="S::u2192567@live.warwick.ac.uk::ed09a4de-2efa-4242-8c65-2891ae80292f" providerId="AD" clId="Web-{FD0CD8B3-020D-48A9-AE64-8BED4F7F16C4}" dt="2025-02-26T22:18:00.147" v="55" actId="1076"/>
          <ac:spMkLst>
            <pc:docMk/>
            <pc:sldMk cId="1788090128" sldId="282"/>
            <ac:spMk id="18" creationId="{8F6E6648-E738-AC11-C5F4-F0261362652D}"/>
          </ac:spMkLst>
        </pc:spChg>
        <pc:spChg chg="mod">
          <ac:chgData name="IYALLA, AWENITIYE (PGT)" userId="S::u2192567@live.warwick.ac.uk::ed09a4de-2efa-4242-8c65-2891ae80292f" providerId="AD" clId="Web-{FD0CD8B3-020D-48A9-AE64-8BED4F7F16C4}" dt="2025-02-26T22:59:40.576" v="396"/>
          <ac:spMkLst>
            <pc:docMk/>
            <pc:sldMk cId="1788090128" sldId="282"/>
            <ac:spMk id="19" creationId="{E0CECBC1-DF51-8865-16D9-0F5D73BE442B}"/>
          </ac:spMkLst>
        </pc:spChg>
        <pc:spChg chg="mod">
          <ac:chgData name="IYALLA, AWENITIYE (PGT)" userId="S::u2192567@live.warwick.ac.uk::ed09a4de-2efa-4242-8c65-2891ae80292f" providerId="AD" clId="Web-{FD0CD8B3-020D-48A9-AE64-8BED4F7F16C4}" dt="2025-02-26T22:18:00.162" v="56" actId="1076"/>
          <ac:spMkLst>
            <pc:docMk/>
            <pc:sldMk cId="1788090128" sldId="282"/>
            <ac:spMk id="20" creationId="{494D46CA-0B63-936D-D62B-616F55D85F3C}"/>
          </ac:spMkLst>
        </pc:spChg>
        <pc:spChg chg="mod">
          <ac:chgData name="IYALLA, AWENITIYE (PGT)" userId="S::u2192567@live.warwick.ac.uk::ed09a4de-2efa-4242-8c65-2891ae80292f" providerId="AD" clId="Web-{FD0CD8B3-020D-48A9-AE64-8BED4F7F16C4}" dt="2025-02-26T22:18:00.178" v="57" actId="1076"/>
          <ac:spMkLst>
            <pc:docMk/>
            <pc:sldMk cId="1788090128" sldId="282"/>
            <ac:spMk id="24" creationId="{86D29D47-D65A-B586-ED8B-B1EDF4221F73}"/>
          </ac:spMkLst>
        </pc:spChg>
        <pc:grpChg chg="add mod">
          <ac:chgData name="IYALLA, AWENITIYE (PGT)" userId="S::u2192567@live.warwick.ac.uk::ed09a4de-2efa-4242-8c65-2891ae80292f" providerId="AD" clId="Web-{FD0CD8B3-020D-48A9-AE64-8BED4F7F16C4}" dt="2025-02-26T22:28:19.298" v="128" actId="1076"/>
          <ac:grpSpMkLst>
            <pc:docMk/>
            <pc:sldMk cId="1788090128" sldId="282"/>
            <ac:grpSpMk id="14" creationId="{7B416650-8065-E78E-AB97-FDBDF269DB58}"/>
          </ac:grpSpMkLst>
        </pc:grpChg>
        <pc:picChg chg="mod">
          <ac:chgData name="IYALLA, AWENITIYE (PGT)" userId="S::u2192567@live.warwick.ac.uk::ed09a4de-2efa-4242-8c65-2891ae80292f" providerId="AD" clId="Web-{FD0CD8B3-020D-48A9-AE64-8BED4F7F16C4}" dt="2025-02-26T23:17:21.114" v="578" actId="1076"/>
          <ac:picMkLst>
            <pc:docMk/>
            <pc:sldMk cId="1788090128" sldId="282"/>
            <ac:picMk id="15" creationId="{D6B19462-22B4-E384-2CD6-3B1B9F605828}"/>
          </ac:picMkLst>
        </pc:picChg>
        <pc:picChg chg="mod">
          <ac:chgData name="IYALLA, AWENITIYE (PGT)" userId="S::u2192567@live.warwick.ac.uk::ed09a4de-2efa-4242-8c65-2891ae80292f" providerId="AD" clId="Web-{FD0CD8B3-020D-48A9-AE64-8BED4F7F16C4}" dt="2025-02-26T22:18:57.617" v="73" actId="1076"/>
          <ac:picMkLst>
            <pc:docMk/>
            <pc:sldMk cId="1788090128" sldId="282"/>
            <ac:picMk id="25" creationId="{24B3BD60-F64A-E311-843A-E83CD099DF50}"/>
          </ac:picMkLst>
        </pc:picChg>
      </pc:sldChg>
      <pc:sldChg chg="addSp delSp modSp">
        <pc:chgData name="IYALLA, AWENITIYE (PGT)" userId="S::u2192567@live.warwick.ac.uk::ed09a4de-2efa-4242-8c65-2891ae80292f" providerId="AD" clId="Web-{FD0CD8B3-020D-48A9-AE64-8BED4F7F16C4}" dt="2025-02-26T23:18:27.242" v="592" actId="1076"/>
        <pc:sldMkLst>
          <pc:docMk/>
          <pc:sldMk cId="1939400439" sldId="283"/>
        </pc:sldMkLst>
        <pc:spChg chg="del">
          <ac:chgData name="IYALLA, AWENITIYE (PGT)" userId="S::u2192567@live.warwick.ac.uk::ed09a4de-2efa-4242-8c65-2891ae80292f" providerId="AD" clId="Web-{FD0CD8B3-020D-48A9-AE64-8BED4F7F16C4}" dt="2025-02-26T22:27:59.798" v="126"/>
          <ac:spMkLst>
            <pc:docMk/>
            <pc:sldMk cId="1939400439" sldId="283"/>
            <ac:spMk id="2" creationId="{B1FD0B76-ABB8-4249-6298-4A2A5505B586}"/>
          </ac:spMkLst>
        </pc:spChg>
        <pc:spChg chg="mod">
          <ac:chgData name="IYALLA, AWENITIYE (PGT)" userId="S::u2192567@live.warwick.ac.uk::ed09a4de-2efa-4242-8c65-2891ae80292f" providerId="AD" clId="Web-{FD0CD8B3-020D-48A9-AE64-8BED4F7F16C4}" dt="2025-02-26T23:18:27.148" v="586" actId="1076"/>
          <ac:spMkLst>
            <pc:docMk/>
            <pc:sldMk cId="1939400439" sldId="283"/>
            <ac:spMk id="3" creationId="{7900A1B4-036F-7BB1-CE51-5A00C694FED9}"/>
          </ac:spMkLst>
        </pc:spChg>
        <pc:spChg chg="mod">
          <ac:chgData name="IYALLA, AWENITIYE (PGT)" userId="S::u2192567@live.warwick.ac.uk::ed09a4de-2efa-4242-8c65-2891ae80292f" providerId="AD" clId="Web-{FD0CD8B3-020D-48A9-AE64-8BED4F7F16C4}" dt="2025-02-26T23:18:27.164" v="587" actId="1076"/>
          <ac:spMkLst>
            <pc:docMk/>
            <pc:sldMk cId="1939400439" sldId="283"/>
            <ac:spMk id="4" creationId="{DD8A6FAE-17DE-D064-3CB3-5E1F7F506BA9}"/>
          </ac:spMkLst>
        </pc:spChg>
        <pc:spChg chg="mod">
          <ac:chgData name="IYALLA, AWENITIYE (PGT)" userId="S::u2192567@live.warwick.ac.uk::ed09a4de-2efa-4242-8c65-2891ae80292f" providerId="AD" clId="Web-{FD0CD8B3-020D-48A9-AE64-8BED4F7F16C4}" dt="2025-02-26T23:18:27.195" v="588" actId="1076"/>
          <ac:spMkLst>
            <pc:docMk/>
            <pc:sldMk cId="1939400439" sldId="283"/>
            <ac:spMk id="18" creationId="{917BA3E3-8025-D153-A390-7CC5263A8A42}"/>
          </ac:spMkLst>
        </pc:spChg>
        <pc:spChg chg="mod">
          <ac:chgData name="IYALLA, AWENITIYE (PGT)" userId="S::u2192567@live.warwick.ac.uk::ed09a4de-2efa-4242-8c65-2891ae80292f" providerId="AD" clId="Web-{FD0CD8B3-020D-48A9-AE64-8BED4F7F16C4}" dt="2025-02-26T23:18:27.210" v="589" actId="1076"/>
          <ac:spMkLst>
            <pc:docMk/>
            <pc:sldMk cId="1939400439" sldId="283"/>
            <ac:spMk id="20" creationId="{EB266858-CF2D-0A15-36DE-7CA37909D948}"/>
          </ac:spMkLst>
        </pc:spChg>
        <pc:spChg chg="mod">
          <ac:chgData name="IYALLA, AWENITIYE (PGT)" userId="S::u2192567@live.warwick.ac.uk::ed09a4de-2efa-4242-8c65-2891ae80292f" providerId="AD" clId="Web-{FD0CD8B3-020D-48A9-AE64-8BED4F7F16C4}" dt="2025-02-26T23:18:27.226" v="590" actId="1076"/>
          <ac:spMkLst>
            <pc:docMk/>
            <pc:sldMk cId="1939400439" sldId="283"/>
            <ac:spMk id="25" creationId="{0A75715C-4C21-E82C-1694-A10CDFA04EB9}"/>
          </ac:spMkLst>
        </pc:spChg>
        <pc:spChg chg="mod">
          <ac:chgData name="IYALLA, AWENITIYE (PGT)" userId="S::u2192567@live.warwick.ac.uk::ed09a4de-2efa-4242-8c65-2891ae80292f" providerId="AD" clId="Web-{FD0CD8B3-020D-48A9-AE64-8BED4F7F16C4}" dt="2025-02-26T23:18:27.226" v="591" actId="1076"/>
          <ac:spMkLst>
            <pc:docMk/>
            <pc:sldMk cId="1939400439" sldId="283"/>
            <ac:spMk id="29" creationId="{376BDB11-F21A-B74F-0A5A-12D770DCFA4D}"/>
          </ac:spMkLst>
        </pc:spChg>
        <pc:grpChg chg="add mod">
          <ac:chgData name="IYALLA, AWENITIYE (PGT)" userId="S::u2192567@live.warwick.ac.uk::ed09a4de-2efa-4242-8c65-2891ae80292f" providerId="AD" clId="Web-{FD0CD8B3-020D-48A9-AE64-8BED4F7F16C4}" dt="2025-02-26T23:18:27.242" v="592" actId="1076"/>
          <ac:grpSpMkLst>
            <pc:docMk/>
            <pc:sldMk cId="1939400439" sldId="283"/>
            <ac:grpSpMk id="11" creationId="{B7891EDF-BA66-0867-D507-90ACD948BCCF}"/>
          </ac:grpSpMkLst>
        </pc:grpChg>
        <pc:cxnChg chg="add del">
          <ac:chgData name="IYALLA, AWENITIYE (PGT)" userId="S::u2192567@live.warwick.ac.uk::ed09a4de-2efa-4242-8c65-2891ae80292f" providerId="AD" clId="Web-{FD0CD8B3-020D-48A9-AE64-8BED4F7F16C4}" dt="2025-02-26T23:00:20.843" v="402"/>
          <ac:cxnSpMkLst>
            <pc:docMk/>
            <pc:sldMk cId="1939400439" sldId="283"/>
            <ac:cxnSpMk id="19" creationId="{062E34F5-FCC2-FBED-6426-97C17F6AE2F6}"/>
          </ac:cxnSpMkLst>
        </pc:cxnChg>
        <pc:cxnChg chg="add del mod">
          <ac:chgData name="IYALLA, AWENITIYE (PGT)" userId="S::u2192567@live.warwick.ac.uk::ed09a4de-2efa-4242-8c65-2891ae80292f" providerId="AD" clId="Web-{FD0CD8B3-020D-48A9-AE64-8BED4F7F16C4}" dt="2025-02-26T23:00:19.546" v="401"/>
          <ac:cxnSpMkLst>
            <pc:docMk/>
            <pc:sldMk cId="1939400439" sldId="283"/>
            <ac:cxnSpMk id="30" creationId="{4F4E4BB3-B201-0B1A-50D5-E147BFAF8FDF}"/>
          </ac:cxnSpMkLst>
        </pc:cxnChg>
      </pc:sldChg>
      <pc:sldChg chg="modSp">
        <pc:chgData name="IYALLA, AWENITIYE (PGT)" userId="S::u2192567@live.warwick.ac.uk::ed09a4de-2efa-4242-8c65-2891ae80292f" providerId="AD" clId="Web-{FD0CD8B3-020D-48A9-AE64-8BED4F7F16C4}" dt="2025-02-26T23:17:41.912" v="581" actId="20577"/>
        <pc:sldMkLst>
          <pc:docMk/>
          <pc:sldMk cId="2288269016" sldId="284"/>
        </pc:sldMkLst>
        <pc:spChg chg="mod">
          <ac:chgData name="IYALLA, AWENITIYE (PGT)" userId="S::u2192567@live.warwick.ac.uk::ed09a4de-2efa-4242-8c65-2891ae80292f" providerId="AD" clId="Web-{FD0CD8B3-020D-48A9-AE64-8BED4F7F16C4}" dt="2025-02-26T23:17:41.912" v="581" actId="20577"/>
          <ac:spMkLst>
            <pc:docMk/>
            <pc:sldMk cId="2288269016" sldId="284"/>
            <ac:spMk id="11" creationId="{4B232803-FF6C-6816-B0DC-F082848E2247}"/>
          </ac:spMkLst>
        </pc:spChg>
        <pc:spChg chg="mod">
          <ac:chgData name="IYALLA, AWENITIYE (PGT)" userId="S::u2192567@live.warwick.ac.uk::ed09a4de-2efa-4242-8c65-2891ae80292f" providerId="AD" clId="Web-{FD0CD8B3-020D-48A9-AE64-8BED4F7F16C4}" dt="2025-02-26T23:17:34.334" v="579" actId="20577"/>
          <ac:spMkLst>
            <pc:docMk/>
            <pc:sldMk cId="2288269016" sldId="284"/>
            <ac:spMk id="14" creationId="{B07B0DA1-E543-5ADC-4D37-93F7886BD049}"/>
          </ac:spMkLst>
        </pc:spChg>
      </pc:sldChg>
      <pc:sldChg chg="modSp mod setBg">
        <pc:chgData name="IYALLA, AWENITIYE (PGT)" userId="S::u2192567@live.warwick.ac.uk::ed09a4de-2efa-4242-8c65-2891ae80292f" providerId="AD" clId="Web-{FD0CD8B3-020D-48A9-AE64-8BED4F7F16C4}" dt="2025-02-26T23:04:27.961" v="435"/>
        <pc:sldMkLst>
          <pc:docMk/>
          <pc:sldMk cId="1702358114" sldId="285"/>
        </pc:sldMkLst>
        <pc:spChg chg="mod">
          <ac:chgData name="IYALLA, AWENITIYE (PGT)" userId="S::u2192567@live.warwick.ac.uk::ed09a4de-2efa-4242-8c65-2891ae80292f" providerId="AD" clId="Web-{FD0CD8B3-020D-48A9-AE64-8BED4F7F16C4}" dt="2025-02-26T22:20:17.058" v="77"/>
          <ac:spMkLst>
            <pc:docMk/>
            <pc:sldMk cId="1702358114" sldId="285"/>
            <ac:spMk id="33" creationId="{D6999768-9B20-606C-D787-80CE17C4B3B1}"/>
          </ac:spMkLst>
        </pc:spChg>
        <pc:spChg chg="mod">
          <ac:chgData name="IYALLA, AWENITIYE (PGT)" userId="S::u2192567@live.warwick.ac.uk::ed09a4de-2efa-4242-8c65-2891ae80292f" providerId="AD" clId="Web-{FD0CD8B3-020D-48A9-AE64-8BED4F7F16C4}" dt="2025-02-26T22:20:03.417" v="75" actId="20577"/>
          <ac:spMkLst>
            <pc:docMk/>
            <pc:sldMk cId="1702358114" sldId="285"/>
            <ac:spMk id="43" creationId="{9A23634B-1C61-95D7-75BE-B049A303AC20}"/>
          </ac:spMkLst>
        </pc:spChg>
        <pc:spChg chg="mod">
          <ac:chgData name="IYALLA, AWENITIYE (PGT)" userId="S::u2192567@live.warwick.ac.uk::ed09a4de-2efa-4242-8c65-2891ae80292f" providerId="AD" clId="Web-{FD0CD8B3-020D-48A9-AE64-8BED4F7F16C4}" dt="2025-02-26T22:20:49.481" v="80"/>
          <ac:spMkLst>
            <pc:docMk/>
            <pc:sldMk cId="1702358114" sldId="285"/>
            <ac:spMk id="54" creationId="{F9C015FC-5347-0241-8D99-12EA5E9AC82F}"/>
          </ac:spMkLst>
        </pc:spChg>
        <pc:graphicFrameChg chg="mod modGraphic">
          <ac:chgData name="IYALLA, AWENITIYE (PGT)" userId="S::u2192567@live.warwick.ac.uk::ed09a4de-2efa-4242-8c65-2891ae80292f" providerId="AD" clId="Web-{FD0CD8B3-020D-48A9-AE64-8BED4F7F16C4}" dt="2025-02-26T23:04:27.961" v="435"/>
          <ac:graphicFrameMkLst>
            <pc:docMk/>
            <pc:sldMk cId="1702358114" sldId="285"/>
            <ac:graphicFrameMk id="150" creationId="{7E09CA58-A619-9303-37C4-DDA5D5651F1A}"/>
          </ac:graphicFrameMkLst>
        </pc:graphicFrameChg>
      </pc:sldChg>
      <pc:sldChg chg="del">
        <pc:chgData name="IYALLA, AWENITIYE (PGT)" userId="S::u2192567@live.warwick.ac.uk::ed09a4de-2efa-4242-8c65-2891ae80292f" providerId="AD" clId="Web-{FD0CD8B3-020D-48A9-AE64-8BED4F7F16C4}" dt="2025-02-26T22:26:45.592" v="110"/>
        <pc:sldMkLst>
          <pc:docMk/>
          <pc:sldMk cId="2073266850" sldId="286"/>
        </pc:sldMkLst>
      </pc:sldChg>
      <pc:sldChg chg="modSp">
        <pc:chgData name="IYALLA, AWENITIYE (PGT)" userId="S::u2192567@live.warwick.ac.uk::ed09a4de-2efa-4242-8c65-2891ae80292f" providerId="AD" clId="Web-{FD0CD8B3-020D-48A9-AE64-8BED4F7F16C4}" dt="2025-02-26T22:56:12.694" v="330"/>
        <pc:sldMkLst>
          <pc:docMk/>
          <pc:sldMk cId="207516373" sldId="287"/>
        </pc:sldMkLst>
        <pc:spChg chg="mod">
          <ac:chgData name="IYALLA, AWENITIYE (PGT)" userId="S::u2192567@live.warwick.ac.uk::ed09a4de-2efa-4242-8c65-2891ae80292f" providerId="AD" clId="Web-{FD0CD8B3-020D-48A9-AE64-8BED4F7F16C4}" dt="2025-02-26T22:56:07.116" v="328"/>
          <ac:spMkLst>
            <pc:docMk/>
            <pc:sldMk cId="207516373" sldId="287"/>
            <ac:spMk id="16" creationId="{A6675FCA-0781-03D9-7DA2-38EAF7A23AA9}"/>
          </ac:spMkLst>
        </pc:spChg>
        <pc:spChg chg="mod">
          <ac:chgData name="IYALLA, AWENITIYE (PGT)" userId="S::u2192567@live.warwick.ac.uk::ed09a4de-2efa-4242-8c65-2891ae80292f" providerId="AD" clId="Web-{FD0CD8B3-020D-48A9-AE64-8BED4F7F16C4}" dt="2025-02-26T22:56:09.616" v="329"/>
          <ac:spMkLst>
            <pc:docMk/>
            <pc:sldMk cId="207516373" sldId="287"/>
            <ac:spMk id="17" creationId="{2AD792CF-4630-1C93-9FE1-2FE4F093F50B}"/>
          </ac:spMkLst>
        </pc:spChg>
        <pc:spChg chg="mod">
          <ac:chgData name="IYALLA, AWENITIYE (PGT)" userId="S::u2192567@live.warwick.ac.uk::ed09a4de-2efa-4242-8c65-2891ae80292f" providerId="AD" clId="Web-{FD0CD8B3-020D-48A9-AE64-8BED4F7F16C4}" dt="2025-02-26T22:56:12.694" v="330"/>
          <ac:spMkLst>
            <pc:docMk/>
            <pc:sldMk cId="207516373" sldId="287"/>
            <ac:spMk id="20" creationId="{E7C15B7F-D0D1-A24D-88DE-1E897FC6DA90}"/>
          </ac:spMkLst>
        </pc:spChg>
      </pc:sldChg>
      <pc:sldChg chg="addSp modSp">
        <pc:chgData name="IYALLA, AWENITIYE (PGT)" userId="S::u2192567@live.warwick.ac.uk::ed09a4de-2efa-4242-8c65-2891ae80292f" providerId="AD" clId="Web-{FD0CD8B3-020D-48A9-AE64-8BED4F7F16C4}" dt="2025-02-26T23:13:31.466" v="544"/>
        <pc:sldMkLst>
          <pc:docMk/>
          <pc:sldMk cId="724505856" sldId="289"/>
        </pc:sldMkLst>
        <pc:spChg chg="add mod ord">
          <ac:chgData name="IYALLA, AWENITIYE (PGT)" userId="S::u2192567@live.warwick.ac.uk::ed09a4de-2efa-4242-8c65-2891ae80292f" providerId="AD" clId="Web-{FD0CD8B3-020D-48A9-AE64-8BED4F7F16C4}" dt="2025-02-26T22:31:49.423" v="148"/>
          <ac:spMkLst>
            <pc:docMk/>
            <pc:sldMk cId="724505856" sldId="289"/>
            <ac:spMk id="2" creationId="{6AD4E413-3002-F8C7-8719-3775E745FF49}"/>
          </ac:spMkLst>
        </pc:spChg>
        <pc:spChg chg="mod">
          <ac:chgData name="IYALLA, AWENITIYE (PGT)" userId="S::u2192567@live.warwick.ac.uk::ed09a4de-2efa-4242-8c65-2891ae80292f" providerId="AD" clId="Web-{FD0CD8B3-020D-48A9-AE64-8BED4F7F16C4}" dt="2025-02-26T22:57:18.118" v="340"/>
          <ac:spMkLst>
            <pc:docMk/>
            <pc:sldMk cId="724505856" sldId="289"/>
            <ac:spMk id="3" creationId="{1EF506E4-0215-96FD-0467-AC560879EEED}"/>
          </ac:spMkLst>
        </pc:spChg>
        <pc:spChg chg="mod">
          <ac:chgData name="IYALLA, AWENITIYE (PGT)" userId="S::u2192567@live.warwick.ac.uk::ed09a4de-2efa-4242-8c65-2891ae80292f" providerId="AD" clId="Web-{FD0CD8B3-020D-48A9-AE64-8BED4F7F16C4}" dt="2025-02-26T23:13:31.466" v="544"/>
          <ac:spMkLst>
            <pc:docMk/>
            <pc:sldMk cId="724505856" sldId="289"/>
            <ac:spMk id="7" creationId="{7CE94D2F-22C4-2337-A67E-60202691434F}"/>
          </ac:spMkLst>
        </pc:spChg>
        <pc:spChg chg="mod">
          <ac:chgData name="IYALLA, AWENITIYE (PGT)" userId="S::u2192567@live.warwick.ac.uk::ed09a4de-2efa-4242-8c65-2891ae80292f" providerId="AD" clId="Web-{FD0CD8B3-020D-48A9-AE64-8BED4F7F16C4}" dt="2025-02-26T23:13:31.466" v="543"/>
          <ac:spMkLst>
            <pc:docMk/>
            <pc:sldMk cId="724505856" sldId="289"/>
            <ac:spMk id="9" creationId="{194C4606-6F8E-7AF1-D701-0ED9F380486B}"/>
          </ac:spMkLst>
        </pc:spChg>
        <pc:spChg chg="mod">
          <ac:chgData name="IYALLA, AWENITIYE (PGT)" userId="S::u2192567@live.warwick.ac.uk::ed09a4de-2efa-4242-8c65-2891ae80292f" providerId="AD" clId="Web-{FD0CD8B3-020D-48A9-AE64-8BED4F7F16C4}" dt="2025-02-26T23:13:31.466" v="542"/>
          <ac:spMkLst>
            <pc:docMk/>
            <pc:sldMk cId="724505856" sldId="289"/>
            <ac:spMk id="11" creationId="{1E617D53-D2CD-EADA-0B40-62BEACC8925E}"/>
          </ac:spMkLst>
        </pc:spChg>
        <pc:spChg chg="mod">
          <ac:chgData name="IYALLA, AWENITIYE (PGT)" userId="S::u2192567@live.warwick.ac.uk::ed09a4de-2efa-4242-8c65-2891ae80292f" providerId="AD" clId="Web-{FD0CD8B3-020D-48A9-AE64-8BED4F7F16C4}" dt="2025-02-26T23:13:31.466" v="541"/>
          <ac:spMkLst>
            <pc:docMk/>
            <pc:sldMk cId="724505856" sldId="289"/>
            <ac:spMk id="13" creationId="{4C12FFAD-DA09-4F3E-50F8-44F004534210}"/>
          </ac:spMkLst>
        </pc:spChg>
        <pc:spChg chg="mod">
          <ac:chgData name="IYALLA, AWENITIYE (PGT)" userId="S::u2192567@live.warwick.ac.uk::ed09a4de-2efa-4242-8c65-2891ae80292f" providerId="AD" clId="Web-{FD0CD8B3-020D-48A9-AE64-8BED4F7F16C4}" dt="2025-02-26T23:13:31.466" v="540"/>
          <ac:spMkLst>
            <pc:docMk/>
            <pc:sldMk cId="724505856" sldId="289"/>
            <ac:spMk id="15" creationId="{88072851-62A1-5F4B-5CB3-EB117A147531}"/>
          </ac:spMkLst>
        </pc:spChg>
        <pc:spChg chg="mod">
          <ac:chgData name="IYALLA, AWENITIYE (PGT)" userId="S::u2192567@live.warwick.ac.uk::ed09a4de-2efa-4242-8c65-2891ae80292f" providerId="AD" clId="Web-{FD0CD8B3-020D-48A9-AE64-8BED4F7F16C4}" dt="2025-02-26T23:13:31.466" v="539"/>
          <ac:spMkLst>
            <pc:docMk/>
            <pc:sldMk cId="724505856" sldId="289"/>
            <ac:spMk id="17" creationId="{B88F65AE-4D8B-541F-859D-4D6531AD6781}"/>
          </ac:spMkLst>
        </pc:spChg>
        <pc:grpChg chg="add mod">
          <ac:chgData name="IYALLA, AWENITIYE (PGT)" userId="S::u2192567@live.warwick.ac.uk::ed09a4de-2efa-4242-8c65-2891ae80292f" providerId="AD" clId="Web-{FD0CD8B3-020D-48A9-AE64-8BED4F7F16C4}" dt="2025-02-26T22:25:44.840" v="109" actId="1076"/>
          <ac:grpSpMkLst>
            <pc:docMk/>
            <pc:sldMk cId="724505856" sldId="289"/>
            <ac:grpSpMk id="4" creationId="{4C56989C-ECA4-103B-DB7F-4ECF15BD58CF}"/>
          </ac:grpSpMkLst>
        </pc:grpChg>
      </pc:sldChg>
      <pc:sldChg chg="addSp delSp modSp add replId">
        <pc:chgData name="IYALLA, AWENITIYE (PGT)" userId="S::u2192567@live.warwick.ac.uk::ed09a4de-2efa-4242-8c65-2891ae80292f" providerId="AD" clId="Web-{FD0CD8B3-020D-48A9-AE64-8BED4F7F16C4}" dt="2025-02-26T22:29:02.628" v="139" actId="20577"/>
        <pc:sldMkLst>
          <pc:docMk/>
          <pc:sldMk cId="1799459470" sldId="290"/>
        </pc:sldMkLst>
        <pc:spChg chg="mod">
          <ac:chgData name="IYALLA, AWENITIYE (PGT)" userId="S::u2192567@live.warwick.ac.uk::ed09a4de-2efa-4242-8c65-2891ae80292f" providerId="AD" clId="Web-{FD0CD8B3-020D-48A9-AE64-8BED4F7F16C4}" dt="2025-02-26T22:27:39.891" v="125" actId="20577"/>
          <ac:spMkLst>
            <pc:docMk/>
            <pc:sldMk cId="1799459470" sldId="290"/>
            <ac:spMk id="13" creationId="{BF95E1F1-5BD9-A3D5-F9B9-3C1E87E12C9F}"/>
          </ac:spMkLst>
        </pc:spChg>
        <pc:spChg chg="mod">
          <ac:chgData name="IYALLA, AWENITIYE (PGT)" userId="S::u2192567@live.warwick.ac.uk::ed09a4de-2efa-4242-8c65-2891ae80292f" providerId="AD" clId="Web-{FD0CD8B3-020D-48A9-AE64-8BED4F7F16C4}" dt="2025-02-26T22:28:56.550" v="133" actId="20577"/>
          <ac:spMkLst>
            <pc:docMk/>
            <pc:sldMk cId="1799459470" sldId="290"/>
            <ac:spMk id="16" creationId="{E0359AA8-7D70-B207-ED76-28706DBB2D7C}"/>
          </ac:spMkLst>
        </pc:spChg>
        <pc:spChg chg="mod">
          <ac:chgData name="IYALLA, AWENITIYE (PGT)" userId="S::u2192567@live.warwick.ac.uk::ed09a4de-2efa-4242-8c65-2891ae80292f" providerId="AD" clId="Web-{FD0CD8B3-020D-48A9-AE64-8BED4F7F16C4}" dt="2025-02-26T22:29:00.284" v="136" actId="20577"/>
          <ac:spMkLst>
            <pc:docMk/>
            <pc:sldMk cId="1799459470" sldId="290"/>
            <ac:spMk id="17" creationId="{7B52AC28-6F57-26E2-49D3-1AB828FD25A3}"/>
          </ac:spMkLst>
        </pc:spChg>
        <pc:spChg chg="mod">
          <ac:chgData name="IYALLA, AWENITIYE (PGT)" userId="S::u2192567@live.warwick.ac.uk::ed09a4de-2efa-4242-8c65-2891ae80292f" providerId="AD" clId="Web-{FD0CD8B3-020D-48A9-AE64-8BED4F7F16C4}" dt="2025-02-26T22:29:02.628" v="139" actId="20577"/>
          <ac:spMkLst>
            <pc:docMk/>
            <pc:sldMk cId="1799459470" sldId="290"/>
            <ac:spMk id="20" creationId="{0D03E046-F8D4-17FA-FEE6-D34C3456C15A}"/>
          </ac:spMkLst>
        </pc:spChg>
        <pc:picChg chg="add mod">
          <ac:chgData name="IYALLA, AWENITIYE (PGT)" userId="S::u2192567@live.warwick.ac.uk::ed09a4de-2efa-4242-8c65-2891ae80292f" providerId="AD" clId="Web-{FD0CD8B3-020D-48A9-AE64-8BED4F7F16C4}" dt="2025-02-26T22:27:32.687" v="124" actId="1076"/>
          <ac:picMkLst>
            <pc:docMk/>
            <pc:sldMk cId="1799459470" sldId="290"/>
            <ac:picMk id="3" creationId="{7DBB2FFD-29AE-C921-370F-23432083DF99}"/>
          </ac:picMkLst>
        </pc:picChg>
        <pc:picChg chg="del">
          <ac:chgData name="IYALLA, AWENITIYE (PGT)" userId="S::u2192567@live.warwick.ac.uk::ed09a4de-2efa-4242-8c65-2891ae80292f" providerId="AD" clId="Web-{FD0CD8B3-020D-48A9-AE64-8BED4F7F16C4}" dt="2025-02-26T22:27:15.593" v="122"/>
          <ac:picMkLst>
            <pc:docMk/>
            <pc:sldMk cId="1799459470" sldId="290"/>
            <ac:picMk id="15" creationId="{35F0118F-8606-31DD-C986-9838E3E51B97}"/>
          </ac:picMkLst>
        </pc:picChg>
      </pc:sldChg>
      <pc:sldChg chg="addSp delSp modSp new mod setBg">
        <pc:chgData name="IYALLA, AWENITIYE (PGT)" userId="S::u2192567@live.warwick.ac.uk::ed09a4de-2efa-4242-8c65-2891ae80292f" providerId="AD" clId="Web-{FD0CD8B3-020D-48A9-AE64-8BED4F7F16C4}" dt="2025-02-26T23:14:26.155" v="545"/>
        <pc:sldMkLst>
          <pc:docMk/>
          <pc:sldMk cId="1962172524" sldId="291"/>
        </pc:sldMkLst>
        <pc:spChg chg="add mod">
          <ac:chgData name="IYALLA, AWENITIYE (PGT)" userId="S::u2192567@live.warwick.ac.uk::ed09a4de-2efa-4242-8c65-2891ae80292f" providerId="AD" clId="Web-{FD0CD8B3-020D-48A9-AE64-8BED4F7F16C4}" dt="2025-02-26T23:13:28.841" v="538" actId="20577"/>
          <ac:spMkLst>
            <pc:docMk/>
            <pc:sldMk cId="1962172524" sldId="291"/>
            <ac:spMk id="8" creationId="{50E96333-4706-2060-0178-0BA918A17CE0}"/>
          </ac:spMkLst>
        </pc:spChg>
        <pc:graphicFrameChg chg="add del mod modGraphic">
          <ac:chgData name="IYALLA, AWENITIYE (PGT)" userId="S::u2192567@live.warwick.ac.uk::ed09a4de-2efa-4242-8c65-2891ae80292f" providerId="AD" clId="Web-{FD0CD8B3-020D-48A9-AE64-8BED4F7F16C4}" dt="2025-02-26T22:37:33.498" v="158"/>
          <ac:graphicFrameMkLst>
            <pc:docMk/>
            <pc:sldMk cId="1962172524" sldId="291"/>
            <ac:graphicFrameMk id="3" creationId="{2629E7CD-31E9-3052-F4F5-C2551856D174}"/>
          </ac:graphicFrameMkLst>
        </pc:graphicFrameChg>
        <pc:picChg chg="add del mod">
          <ac:chgData name="IYALLA, AWENITIYE (PGT)" userId="S::u2192567@live.warwick.ac.uk::ed09a4de-2efa-4242-8c65-2891ae80292f" providerId="AD" clId="Web-{FD0CD8B3-020D-48A9-AE64-8BED4F7F16C4}" dt="2025-02-26T22:42:14.726" v="165"/>
          <ac:picMkLst>
            <pc:docMk/>
            <pc:sldMk cId="1962172524" sldId="291"/>
            <ac:picMk id="4" creationId="{79790421-920D-C176-B2CE-66E6C8FAA144}"/>
          </ac:picMkLst>
        </pc:picChg>
        <pc:picChg chg="add del mod">
          <ac:chgData name="IYALLA, AWENITIYE (PGT)" userId="S::u2192567@live.warwick.ac.uk::ed09a4de-2efa-4242-8c65-2891ae80292f" providerId="AD" clId="Web-{FD0CD8B3-020D-48A9-AE64-8BED4F7F16C4}" dt="2025-02-26T22:46:11.547" v="172"/>
          <ac:picMkLst>
            <pc:docMk/>
            <pc:sldMk cId="1962172524" sldId="291"/>
            <ac:picMk id="5" creationId="{AF11328C-F37B-E634-B7DE-3F976E373DDC}"/>
          </ac:picMkLst>
        </pc:picChg>
        <pc:picChg chg="add del mod">
          <ac:chgData name="IYALLA, AWENITIYE (PGT)" userId="S::u2192567@live.warwick.ac.uk::ed09a4de-2efa-4242-8c65-2891ae80292f" providerId="AD" clId="Web-{FD0CD8B3-020D-48A9-AE64-8BED4F7F16C4}" dt="2025-02-26T23:14:26.155" v="545"/>
          <ac:picMkLst>
            <pc:docMk/>
            <pc:sldMk cId="1962172524" sldId="291"/>
            <ac:picMk id="6" creationId="{FAA82F7D-2EAD-7FDB-7A26-5A0546086A87}"/>
          </ac:picMkLst>
        </pc:picChg>
      </pc:sldChg>
      <pc:sldChg chg="addSp delSp modSp add replId">
        <pc:chgData name="IYALLA, AWENITIYE (PGT)" userId="S::u2192567@live.warwick.ac.uk::ed09a4de-2efa-4242-8c65-2891ae80292f" providerId="AD" clId="Web-{FD0CD8B3-020D-48A9-AE64-8BED4F7F16C4}" dt="2025-02-26T23:02:04.800" v="428" actId="20577"/>
        <pc:sldMkLst>
          <pc:docMk/>
          <pc:sldMk cId="2668126010" sldId="292"/>
        </pc:sldMkLst>
        <pc:spChg chg="mod">
          <ac:chgData name="IYALLA, AWENITIYE (PGT)" userId="S::u2192567@live.warwick.ac.uk::ed09a4de-2efa-4242-8c65-2891ae80292f" providerId="AD" clId="Web-{FD0CD8B3-020D-48A9-AE64-8BED4F7F16C4}" dt="2025-02-26T23:01:09.704" v="414" actId="20577"/>
          <ac:spMkLst>
            <pc:docMk/>
            <pc:sldMk cId="2668126010" sldId="292"/>
            <ac:spMk id="13" creationId="{EC590D8F-A2D3-FEAD-82B3-43331878931E}"/>
          </ac:spMkLst>
        </pc:spChg>
        <pc:spChg chg="mod">
          <ac:chgData name="IYALLA, AWENITIYE (PGT)" userId="S::u2192567@live.warwick.ac.uk::ed09a4de-2efa-4242-8c65-2891ae80292f" providerId="AD" clId="Web-{FD0CD8B3-020D-48A9-AE64-8BED4F7F16C4}" dt="2025-02-26T23:01:58.987" v="422" actId="20577"/>
          <ac:spMkLst>
            <pc:docMk/>
            <pc:sldMk cId="2668126010" sldId="292"/>
            <ac:spMk id="16" creationId="{5509444F-F162-E0F0-9112-F8DD54B578CB}"/>
          </ac:spMkLst>
        </pc:spChg>
        <pc:spChg chg="mod">
          <ac:chgData name="IYALLA, AWENITIYE (PGT)" userId="S::u2192567@live.warwick.ac.uk::ed09a4de-2efa-4242-8c65-2891ae80292f" providerId="AD" clId="Web-{FD0CD8B3-020D-48A9-AE64-8BED4F7F16C4}" dt="2025-02-26T23:02:02.253" v="425" actId="20577"/>
          <ac:spMkLst>
            <pc:docMk/>
            <pc:sldMk cId="2668126010" sldId="292"/>
            <ac:spMk id="17" creationId="{9AF12892-DE62-EB99-605A-A7FC53485230}"/>
          </ac:spMkLst>
        </pc:spChg>
        <pc:spChg chg="mod">
          <ac:chgData name="IYALLA, AWENITIYE (PGT)" userId="S::u2192567@live.warwick.ac.uk::ed09a4de-2efa-4242-8c65-2891ae80292f" providerId="AD" clId="Web-{FD0CD8B3-020D-48A9-AE64-8BED4F7F16C4}" dt="2025-02-26T23:02:04.800" v="428" actId="20577"/>
          <ac:spMkLst>
            <pc:docMk/>
            <pc:sldMk cId="2668126010" sldId="292"/>
            <ac:spMk id="20" creationId="{3FEC415C-9507-1937-C90A-B879A0E5B0D8}"/>
          </ac:spMkLst>
        </pc:spChg>
        <pc:picChg chg="add mod">
          <ac:chgData name="IYALLA, AWENITIYE (PGT)" userId="S::u2192567@live.warwick.ac.uk::ed09a4de-2efa-4242-8c65-2891ae80292f" providerId="AD" clId="Web-{FD0CD8B3-020D-48A9-AE64-8BED4F7F16C4}" dt="2025-02-26T23:01:43.502" v="419" actId="1076"/>
          <ac:picMkLst>
            <pc:docMk/>
            <pc:sldMk cId="2668126010" sldId="292"/>
            <ac:picMk id="3" creationId="{4B353ED7-9F96-C3DD-D5ED-9EF38D10A084}"/>
          </ac:picMkLst>
        </pc:picChg>
        <pc:picChg chg="del">
          <ac:chgData name="IYALLA, AWENITIYE (PGT)" userId="S::u2192567@live.warwick.ac.uk::ed09a4de-2efa-4242-8c65-2891ae80292f" providerId="AD" clId="Web-{FD0CD8B3-020D-48A9-AE64-8BED4F7F16C4}" dt="2025-02-26T23:01:12.298" v="415"/>
          <ac:picMkLst>
            <pc:docMk/>
            <pc:sldMk cId="2668126010" sldId="292"/>
            <ac:picMk id="15" creationId="{7D9C4549-4A30-AE0D-30F6-DABBB6B5DF27}"/>
          </ac:picMkLst>
        </pc:picChg>
      </pc:sldChg>
    </pc:docChg>
  </pc:docChgLst>
  <pc:docChgLst>
    <pc:chgData name="BOOBALAN VELLINGIRI ANANDAN, JOSHIKA MALAI MAGAL (PGT)" userId="S::u5597768@live.warwick.ac.uk::bba2d98b-0cb7-4e2d-a6c8-1f2a72f92116" providerId="AD" clId="Web-{3DCF7FF5-8A7D-4FCC-4532-107C08D80F6C}"/>
    <pc:docChg chg="modSld">
      <pc:chgData name="BOOBALAN VELLINGIRI ANANDAN, JOSHIKA MALAI MAGAL (PGT)" userId="S::u5597768@live.warwick.ac.uk::bba2d98b-0cb7-4e2d-a6c8-1f2a72f92116" providerId="AD" clId="Web-{3DCF7FF5-8A7D-4FCC-4532-107C08D80F6C}" dt="2025-02-26T19:04:13.355" v="38" actId="1076"/>
      <pc:docMkLst>
        <pc:docMk/>
      </pc:docMkLst>
      <pc:sldChg chg="modSp">
        <pc:chgData name="BOOBALAN VELLINGIRI ANANDAN, JOSHIKA MALAI MAGAL (PGT)" userId="S::u5597768@live.warwick.ac.uk::bba2d98b-0cb7-4e2d-a6c8-1f2a72f92116" providerId="AD" clId="Web-{3DCF7FF5-8A7D-4FCC-4532-107C08D80F6C}" dt="2025-02-26T19:04:13.355" v="38" actId="1076"/>
        <pc:sldMkLst>
          <pc:docMk/>
          <pc:sldMk cId="1788090128" sldId="282"/>
        </pc:sldMkLst>
        <pc:spChg chg="mod">
          <ac:chgData name="BOOBALAN VELLINGIRI ANANDAN, JOSHIKA MALAI MAGAL (PGT)" userId="S::u5597768@live.warwick.ac.uk::bba2d98b-0cb7-4e2d-a6c8-1f2a72f92116" providerId="AD" clId="Web-{3DCF7FF5-8A7D-4FCC-4532-107C08D80F6C}" dt="2025-02-26T19:04:13.355" v="38" actId="1076"/>
          <ac:spMkLst>
            <pc:docMk/>
            <pc:sldMk cId="1788090128" sldId="282"/>
            <ac:spMk id="18" creationId="{8F6E6648-E738-AC11-C5F4-F0261362652D}"/>
          </ac:spMkLst>
        </pc:spChg>
      </pc:sldChg>
      <pc:sldChg chg="modSp">
        <pc:chgData name="BOOBALAN VELLINGIRI ANANDAN, JOSHIKA MALAI MAGAL (PGT)" userId="S::u5597768@live.warwick.ac.uk::bba2d98b-0cb7-4e2d-a6c8-1f2a72f92116" providerId="AD" clId="Web-{3DCF7FF5-8A7D-4FCC-4532-107C08D80F6C}" dt="2025-02-26T19:03:11.822" v="37" actId="1076"/>
        <pc:sldMkLst>
          <pc:docMk/>
          <pc:sldMk cId="2073266850" sldId="286"/>
        </pc:sldMkLst>
        <pc:spChg chg="mod">
          <ac:chgData name="BOOBALAN VELLINGIRI ANANDAN, JOSHIKA MALAI MAGAL (PGT)" userId="S::u5597768@live.warwick.ac.uk::bba2d98b-0cb7-4e2d-a6c8-1f2a72f92116" providerId="AD" clId="Web-{3DCF7FF5-8A7D-4FCC-4532-107C08D80F6C}" dt="2025-02-26T18:56:19.354" v="12" actId="1076"/>
          <ac:spMkLst>
            <pc:docMk/>
            <pc:sldMk cId="2073266850" sldId="286"/>
            <ac:spMk id="5" creationId="{2E011EAC-5348-9D7E-4346-AEA18A16A19D}"/>
          </ac:spMkLst>
        </pc:spChg>
        <pc:spChg chg="mod">
          <ac:chgData name="BOOBALAN VELLINGIRI ANANDAN, JOSHIKA MALAI MAGAL (PGT)" userId="S::u5597768@live.warwick.ac.uk::bba2d98b-0cb7-4e2d-a6c8-1f2a72f92116" providerId="AD" clId="Web-{3DCF7FF5-8A7D-4FCC-4532-107C08D80F6C}" dt="2025-02-26T19:00:58.612" v="31" actId="20577"/>
          <ac:spMkLst>
            <pc:docMk/>
            <pc:sldMk cId="2073266850" sldId="286"/>
            <ac:spMk id="9" creationId="{6D067713-D03F-C53F-19EA-B271A9224474}"/>
          </ac:spMkLst>
        </pc:spChg>
        <pc:spChg chg="mod">
          <ac:chgData name="BOOBALAN VELLINGIRI ANANDAN, JOSHIKA MALAI MAGAL (PGT)" userId="S::u5597768@live.warwick.ac.uk::bba2d98b-0cb7-4e2d-a6c8-1f2a72f92116" providerId="AD" clId="Web-{3DCF7FF5-8A7D-4FCC-4532-107C08D80F6C}" dt="2025-02-26T19:02:33.634" v="35" actId="20577"/>
          <ac:spMkLst>
            <pc:docMk/>
            <pc:sldMk cId="2073266850" sldId="286"/>
            <ac:spMk id="11" creationId="{1E6A112D-DC54-04C1-9D46-66B64BD5A8B8}"/>
          </ac:spMkLst>
        </pc:spChg>
        <pc:spChg chg="mod">
          <ac:chgData name="BOOBALAN VELLINGIRI ANANDAN, JOSHIKA MALAI MAGAL (PGT)" userId="S::u5597768@live.warwick.ac.uk::bba2d98b-0cb7-4e2d-a6c8-1f2a72f92116" providerId="AD" clId="Web-{3DCF7FF5-8A7D-4FCC-4532-107C08D80F6C}" dt="2025-02-26T19:01:19.738" v="34" actId="20577"/>
          <ac:spMkLst>
            <pc:docMk/>
            <pc:sldMk cId="2073266850" sldId="286"/>
            <ac:spMk id="12" creationId="{4BE57C80-94D5-98E1-6E62-01AFF747073D}"/>
          </ac:spMkLst>
        </pc:spChg>
        <pc:spChg chg="mod">
          <ac:chgData name="BOOBALAN VELLINGIRI ANANDAN, JOSHIKA MALAI MAGAL (PGT)" userId="S::u5597768@live.warwick.ac.uk::bba2d98b-0cb7-4e2d-a6c8-1f2a72f92116" providerId="AD" clId="Web-{3DCF7FF5-8A7D-4FCC-4532-107C08D80F6C}" dt="2025-02-26T18:56:08.510" v="9" actId="1076"/>
          <ac:spMkLst>
            <pc:docMk/>
            <pc:sldMk cId="2073266850" sldId="286"/>
            <ac:spMk id="14" creationId="{6491D074-EA1A-BACD-091B-0C73417C13F8}"/>
          </ac:spMkLst>
        </pc:spChg>
        <pc:spChg chg="mod">
          <ac:chgData name="BOOBALAN VELLINGIRI ANANDAN, JOSHIKA MALAI MAGAL (PGT)" userId="S::u5597768@live.warwick.ac.uk::bba2d98b-0cb7-4e2d-a6c8-1f2a72f92116" providerId="AD" clId="Web-{3DCF7FF5-8A7D-4FCC-4532-107C08D80F6C}" dt="2025-02-26T19:01:07.675" v="33" actId="20577"/>
          <ac:spMkLst>
            <pc:docMk/>
            <pc:sldMk cId="2073266850" sldId="286"/>
            <ac:spMk id="15" creationId="{AC097036-64EB-4A5B-26CF-E65741F1C222}"/>
          </ac:spMkLst>
        </pc:spChg>
        <pc:spChg chg="mod">
          <ac:chgData name="BOOBALAN VELLINGIRI ANANDAN, JOSHIKA MALAI MAGAL (PGT)" userId="S::u5597768@live.warwick.ac.uk::bba2d98b-0cb7-4e2d-a6c8-1f2a72f92116" providerId="AD" clId="Web-{3DCF7FF5-8A7D-4FCC-4532-107C08D80F6C}" dt="2025-02-26T19:03:11.822" v="37" actId="1076"/>
          <ac:spMkLst>
            <pc:docMk/>
            <pc:sldMk cId="2073266850" sldId="286"/>
            <ac:spMk id="17" creationId="{D4E8D97C-7434-7D88-B518-0AD671FAE6F6}"/>
          </ac:spMkLst>
        </pc:spChg>
      </pc:sldChg>
    </pc:docChg>
  </pc:docChgLst>
  <pc:docChgLst>
    <pc:chgData name="MYTILINAIOS, ANTONIOS (PGT)" userId="S::u5651133@live.warwick.ac.uk::b31573b3-6cd3-45a1-8435-1443f55aebae" providerId="AD" clId="Web-{C532F642-0C0C-F1EF-B04E-E4B084B1678D}"/>
    <pc:docChg chg="addSld delSld modSld sldOrd">
      <pc:chgData name="MYTILINAIOS, ANTONIOS (PGT)" userId="S::u5651133@live.warwick.ac.uk::b31573b3-6cd3-45a1-8435-1443f55aebae" providerId="AD" clId="Web-{C532F642-0C0C-F1EF-B04E-E4B084B1678D}" dt="2025-02-26T16:22:55.412" v="147"/>
      <pc:docMkLst>
        <pc:docMk/>
      </pc:docMkLst>
      <pc:sldChg chg="addSp delSp modSp">
        <pc:chgData name="MYTILINAIOS, ANTONIOS (PGT)" userId="S::u5651133@live.warwick.ac.uk::b31573b3-6cd3-45a1-8435-1443f55aebae" providerId="AD" clId="Web-{C532F642-0C0C-F1EF-B04E-E4B084B1678D}" dt="2025-02-26T16:08:27.339" v="6"/>
        <pc:sldMkLst>
          <pc:docMk/>
          <pc:sldMk cId="0" sldId="260"/>
        </pc:sldMkLst>
        <pc:picChg chg="add del mod">
          <ac:chgData name="MYTILINAIOS, ANTONIOS (PGT)" userId="S::u5651133@live.warwick.ac.uk::b31573b3-6cd3-45a1-8435-1443f55aebae" providerId="AD" clId="Web-{C532F642-0C0C-F1EF-B04E-E4B084B1678D}" dt="2025-02-26T16:08:27.339" v="6"/>
          <ac:picMkLst>
            <pc:docMk/>
            <pc:sldMk cId="0" sldId="260"/>
            <ac:picMk id="3" creationId="{5A6DC755-9D70-BB7A-BAD3-2B9255D1E9D2}"/>
          </ac:picMkLst>
        </pc:picChg>
      </pc:sldChg>
      <pc:sldChg chg="modSp">
        <pc:chgData name="MYTILINAIOS, ANTONIOS (PGT)" userId="S::u5651133@live.warwick.ac.uk::b31573b3-6cd3-45a1-8435-1443f55aebae" providerId="AD" clId="Web-{C532F642-0C0C-F1EF-B04E-E4B084B1678D}" dt="2025-02-26T16:10:08.045" v="28" actId="20577"/>
        <pc:sldMkLst>
          <pc:docMk/>
          <pc:sldMk cId="0" sldId="270"/>
        </pc:sldMkLst>
        <pc:spChg chg="mod">
          <ac:chgData name="MYTILINAIOS, ANTONIOS (PGT)" userId="S::u5651133@live.warwick.ac.uk::b31573b3-6cd3-45a1-8435-1443f55aebae" providerId="AD" clId="Web-{C532F642-0C0C-F1EF-B04E-E4B084B1678D}" dt="2025-02-26T16:10:08.045" v="28" actId="20577"/>
          <ac:spMkLst>
            <pc:docMk/>
            <pc:sldMk cId="0" sldId="270"/>
            <ac:spMk id="7" creationId="{00000000-0000-0000-0000-000000000000}"/>
          </ac:spMkLst>
        </pc:spChg>
      </pc:sldChg>
      <pc:sldChg chg="addSp delSp modSp add ord replId">
        <pc:chgData name="MYTILINAIOS, ANTONIOS (PGT)" userId="S::u5651133@live.warwick.ac.uk::b31573b3-6cd3-45a1-8435-1443f55aebae" providerId="AD" clId="Web-{C532F642-0C0C-F1EF-B04E-E4B084B1678D}" dt="2025-02-26T16:22:55.412" v="147"/>
        <pc:sldMkLst>
          <pc:docMk/>
          <pc:sldMk cId="3705293863" sldId="281"/>
        </pc:sldMkLst>
        <pc:spChg chg="mod">
          <ac:chgData name="MYTILINAIOS, ANTONIOS (PGT)" userId="S::u5651133@live.warwick.ac.uk::b31573b3-6cd3-45a1-8435-1443f55aebae" providerId="AD" clId="Web-{C532F642-0C0C-F1EF-B04E-E4B084B1678D}" dt="2025-02-26T16:11:34.626" v="69" actId="1076"/>
          <ac:spMkLst>
            <pc:docMk/>
            <pc:sldMk cId="3705293863" sldId="281"/>
            <ac:spMk id="7" creationId="{6D08F5E9-FA61-6788-E3E3-37CF73B643AE}"/>
          </ac:spMkLst>
        </pc:spChg>
        <pc:picChg chg="del">
          <ac:chgData name="MYTILINAIOS, ANTONIOS (PGT)" userId="S::u5651133@live.warwick.ac.uk::b31573b3-6cd3-45a1-8435-1443f55aebae" providerId="AD" clId="Web-{C532F642-0C0C-F1EF-B04E-E4B084B1678D}" dt="2025-02-26T16:14:23.662" v="99"/>
          <ac:picMkLst>
            <pc:docMk/>
            <pc:sldMk cId="3705293863" sldId="281"/>
            <ac:picMk id="6" creationId="{03CB6CB8-5770-F629-5861-715C963BDB32}"/>
          </ac:picMkLst>
        </pc:picChg>
        <pc:picChg chg="add mod">
          <ac:chgData name="MYTILINAIOS, ANTONIOS (PGT)" userId="S::u5651133@live.warwick.ac.uk::b31573b3-6cd3-45a1-8435-1443f55aebae" providerId="AD" clId="Web-{C532F642-0C0C-F1EF-B04E-E4B084B1678D}" dt="2025-02-26T16:15:35.712" v="117" actId="1076"/>
          <ac:picMkLst>
            <pc:docMk/>
            <pc:sldMk cId="3705293863" sldId="281"/>
            <ac:picMk id="14" creationId="{1304C5DF-4CE8-5244-8497-ACE5EECE154E}"/>
          </ac:picMkLst>
        </pc:picChg>
        <pc:picChg chg="add del mod modCrop">
          <ac:chgData name="MYTILINAIOS, ANTONIOS (PGT)" userId="S::u5651133@live.warwick.ac.uk::b31573b3-6cd3-45a1-8435-1443f55aebae" providerId="AD" clId="Web-{C532F642-0C0C-F1EF-B04E-E4B084B1678D}" dt="2025-02-26T16:22:03.723" v="139" actId="14100"/>
          <ac:picMkLst>
            <pc:docMk/>
            <pc:sldMk cId="3705293863" sldId="281"/>
            <ac:picMk id="15" creationId="{B5AEEAD2-E48D-3E35-5C95-7F19C9700211}"/>
          </ac:picMkLst>
        </pc:picChg>
        <pc:cxnChg chg="add del mod">
          <ac:chgData name="MYTILINAIOS, ANTONIOS (PGT)" userId="S::u5651133@live.warwick.ac.uk::b31573b3-6cd3-45a1-8435-1443f55aebae" providerId="AD" clId="Web-{C532F642-0C0C-F1EF-B04E-E4B084B1678D}" dt="2025-02-26T16:22:55.412" v="147"/>
          <ac:cxnSpMkLst>
            <pc:docMk/>
            <pc:sldMk cId="3705293863" sldId="281"/>
            <ac:cxnSpMk id="16" creationId="{E9D18FA5-37F2-1C5B-E049-89CB4201C8B9}"/>
          </ac:cxnSpMkLst>
        </pc:cxnChg>
      </pc:sldChg>
      <pc:sldChg chg="new del ord">
        <pc:chgData name="MYTILINAIOS, ANTONIOS (PGT)" userId="S::u5651133@live.warwick.ac.uk::b31573b3-6cd3-45a1-8435-1443f55aebae" providerId="AD" clId="Web-{C532F642-0C0C-F1EF-B04E-E4B084B1678D}" dt="2025-02-26T16:10:21.952" v="33"/>
        <pc:sldMkLst>
          <pc:docMk/>
          <pc:sldMk cId="3710708798" sldId="281"/>
        </pc:sldMkLst>
      </pc:sldChg>
      <pc:sldChg chg="addSp delSp modSp add replId">
        <pc:chgData name="MYTILINAIOS, ANTONIOS (PGT)" userId="S::u5651133@live.warwick.ac.uk::b31573b3-6cd3-45a1-8435-1443f55aebae" providerId="AD" clId="Web-{C532F642-0C0C-F1EF-B04E-E4B084B1678D}" dt="2025-02-26T16:15:52.868" v="119" actId="1076"/>
        <pc:sldMkLst>
          <pc:docMk/>
          <pc:sldMk cId="1788090128" sldId="282"/>
        </pc:sldMkLst>
        <pc:spChg chg="mod">
          <ac:chgData name="MYTILINAIOS, ANTONIOS (PGT)" userId="S::u5651133@live.warwick.ac.uk::b31573b3-6cd3-45a1-8435-1443f55aebae" providerId="AD" clId="Web-{C532F642-0C0C-F1EF-B04E-E4B084B1678D}" dt="2025-02-26T16:13:08.316" v="90" actId="20577"/>
          <ac:spMkLst>
            <pc:docMk/>
            <pc:sldMk cId="1788090128" sldId="282"/>
            <ac:spMk id="7" creationId="{5798907F-CBF4-196B-A03A-1E9911A8BF2D}"/>
          </ac:spMkLst>
        </pc:spChg>
        <pc:picChg chg="del">
          <ac:chgData name="MYTILINAIOS, ANTONIOS (PGT)" userId="S::u5651133@live.warwick.ac.uk::b31573b3-6cd3-45a1-8435-1443f55aebae" providerId="AD" clId="Web-{C532F642-0C0C-F1EF-B04E-E4B084B1678D}" dt="2025-02-26T16:12:42.425" v="81"/>
          <ac:picMkLst>
            <pc:docMk/>
            <pc:sldMk cId="1788090128" sldId="282"/>
            <ac:picMk id="14" creationId="{D1A0DCA9-84D6-C9A7-D577-FCB1CEB17273}"/>
          </ac:picMkLst>
        </pc:picChg>
        <pc:picChg chg="add mod">
          <ac:chgData name="MYTILINAIOS, ANTONIOS (PGT)" userId="S::u5651133@live.warwick.ac.uk::b31573b3-6cd3-45a1-8435-1443f55aebae" providerId="AD" clId="Web-{C532F642-0C0C-F1EF-B04E-E4B084B1678D}" dt="2025-02-26T16:15:52.868" v="119" actId="1076"/>
          <ac:picMkLst>
            <pc:docMk/>
            <pc:sldMk cId="1788090128" sldId="282"/>
            <ac:picMk id="15" creationId="{D6B19462-22B4-E384-2CD6-3B1B9F605828}"/>
          </ac:picMkLst>
        </pc:picChg>
      </pc:sldChg>
      <pc:sldChg chg="addSp delSp modSp add replId">
        <pc:chgData name="MYTILINAIOS, ANTONIOS (PGT)" userId="S::u5651133@live.warwick.ac.uk::b31573b3-6cd3-45a1-8435-1443f55aebae" providerId="AD" clId="Web-{C532F642-0C0C-F1EF-B04E-E4B084B1678D}" dt="2025-02-26T16:16:00.212" v="120" actId="1076"/>
        <pc:sldMkLst>
          <pc:docMk/>
          <pc:sldMk cId="1939400439" sldId="283"/>
        </pc:sldMkLst>
        <pc:spChg chg="mod">
          <ac:chgData name="MYTILINAIOS, ANTONIOS (PGT)" userId="S::u5651133@live.warwick.ac.uk::b31573b3-6cd3-45a1-8435-1443f55aebae" providerId="AD" clId="Web-{C532F642-0C0C-F1EF-B04E-E4B084B1678D}" dt="2025-02-26T16:13:52.036" v="97" actId="20577"/>
          <ac:spMkLst>
            <pc:docMk/>
            <pc:sldMk cId="1939400439" sldId="283"/>
            <ac:spMk id="7" creationId="{27EF47C8-83DA-ED93-3F53-786641A8909E}"/>
          </ac:spMkLst>
        </pc:spChg>
        <pc:picChg chg="add mod">
          <ac:chgData name="MYTILINAIOS, ANTONIOS (PGT)" userId="S::u5651133@live.warwick.ac.uk::b31573b3-6cd3-45a1-8435-1443f55aebae" providerId="AD" clId="Web-{C532F642-0C0C-F1EF-B04E-E4B084B1678D}" dt="2025-02-26T16:16:00.212" v="120" actId="1076"/>
          <ac:picMkLst>
            <pc:docMk/>
            <pc:sldMk cId="1939400439" sldId="283"/>
            <ac:picMk id="14" creationId="{92BA284D-6A87-35E6-B452-48D1D6BA8795}"/>
          </ac:picMkLst>
        </pc:picChg>
        <pc:picChg chg="del">
          <ac:chgData name="MYTILINAIOS, ANTONIOS (PGT)" userId="S::u5651133@live.warwick.ac.uk::b31573b3-6cd3-45a1-8435-1443f55aebae" providerId="AD" clId="Web-{C532F642-0C0C-F1EF-B04E-E4B084B1678D}" dt="2025-02-26T16:13:36.974" v="92"/>
          <ac:picMkLst>
            <pc:docMk/>
            <pc:sldMk cId="1939400439" sldId="283"/>
            <ac:picMk id="15" creationId="{BE24C049-3EB0-FD3D-0EF7-5C6CBC30852D}"/>
          </ac:picMkLst>
        </pc:picChg>
      </pc:sldChg>
      <pc:sldChg chg="addSp delSp modSp add replId">
        <pc:chgData name="MYTILINAIOS, ANTONIOS (PGT)" userId="S::u5651133@live.warwick.ac.uk::b31573b3-6cd3-45a1-8435-1443f55aebae" providerId="AD" clId="Web-{C532F642-0C0C-F1EF-B04E-E4B084B1678D}" dt="2025-02-26T16:16:07.400" v="121" actId="1076"/>
        <pc:sldMkLst>
          <pc:docMk/>
          <pc:sldMk cId="2288269016" sldId="284"/>
        </pc:sldMkLst>
        <pc:spChg chg="mod">
          <ac:chgData name="MYTILINAIOS, ANTONIOS (PGT)" userId="S::u5651133@live.warwick.ac.uk::b31573b3-6cd3-45a1-8435-1443f55aebae" providerId="AD" clId="Web-{C532F642-0C0C-F1EF-B04E-E4B084B1678D}" dt="2025-02-26T16:14:58.398" v="107" actId="20577"/>
          <ac:spMkLst>
            <pc:docMk/>
            <pc:sldMk cId="2288269016" sldId="284"/>
            <ac:spMk id="7" creationId="{51BCB3AE-08DA-2F98-DD38-982E60BFC642}"/>
          </ac:spMkLst>
        </pc:spChg>
        <pc:picChg chg="del">
          <ac:chgData name="MYTILINAIOS, ANTONIOS (PGT)" userId="S::u5651133@live.warwick.ac.uk::b31573b3-6cd3-45a1-8435-1443f55aebae" providerId="AD" clId="Web-{C532F642-0C0C-F1EF-B04E-E4B084B1678D}" dt="2025-02-26T16:14:58.976" v="108"/>
          <ac:picMkLst>
            <pc:docMk/>
            <pc:sldMk cId="2288269016" sldId="284"/>
            <ac:picMk id="14" creationId="{F3F7B30C-D71C-6015-8302-8A076FD03D33}"/>
          </ac:picMkLst>
        </pc:picChg>
        <pc:picChg chg="add mod">
          <ac:chgData name="MYTILINAIOS, ANTONIOS (PGT)" userId="S::u5651133@live.warwick.ac.uk::b31573b3-6cd3-45a1-8435-1443f55aebae" providerId="AD" clId="Web-{C532F642-0C0C-F1EF-B04E-E4B084B1678D}" dt="2025-02-26T16:16:07.400" v="121" actId="1076"/>
          <ac:picMkLst>
            <pc:docMk/>
            <pc:sldMk cId="2288269016" sldId="284"/>
            <ac:picMk id="15" creationId="{A9E78A92-8F16-B4D9-3E51-75F947779C6B}"/>
          </ac:picMkLst>
        </pc:picChg>
      </pc:sldChg>
    </pc:docChg>
  </pc:docChgLst>
  <pc:docChgLst>
    <pc:chgData name="IYALLA, AWENITIYE (PGT)" userId="S::u2192567@live.warwick.ac.uk::ed09a4de-2efa-4242-8c65-2891ae80292f" providerId="AD" clId="Web-{2479A6EF-4F46-4C6E-A8ED-50EAF65F11A1}"/>
    <pc:docChg chg="addSld modSld">
      <pc:chgData name="IYALLA, AWENITIYE (PGT)" userId="S::u2192567@live.warwick.ac.uk::ed09a4de-2efa-4242-8c65-2891ae80292f" providerId="AD" clId="Web-{2479A6EF-4F46-4C6E-A8ED-50EAF65F11A1}" dt="2025-02-27T02:26:38.401" v="1282" actId="20577"/>
      <pc:docMkLst>
        <pc:docMk/>
      </pc:docMkLst>
      <pc:sldChg chg="addSp delSp modSp">
        <pc:chgData name="IYALLA, AWENITIYE (PGT)" userId="S::u2192567@live.warwick.ac.uk::ed09a4de-2efa-4242-8c65-2891ae80292f" providerId="AD" clId="Web-{2479A6EF-4F46-4C6E-A8ED-50EAF65F11A1}" dt="2025-02-27T02:26:38.401" v="1282" actId="20577"/>
        <pc:sldMkLst>
          <pc:docMk/>
          <pc:sldMk cId="0" sldId="267"/>
        </pc:sldMkLst>
        <pc:spChg chg="mod">
          <ac:chgData name="IYALLA, AWENITIYE (PGT)" userId="S::u2192567@live.warwick.ac.uk::ed09a4de-2efa-4242-8c65-2891ae80292f" providerId="AD" clId="Web-{2479A6EF-4F46-4C6E-A8ED-50EAF65F11A1}" dt="2025-02-27T02:26:28.339" v="1278" actId="20577"/>
          <ac:spMkLst>
            <pc:docMk/>
            <pc:sldMk cId="0" sldId="267"/>
            <ac:spMk id="17" creationId="{00000000-0000-0000-0000-000000000000}"/>
          </ac:spMkLst>
        </pc:spChg>
        <pc:spChg chg="add del mod">
          <ac:chgData name="IYALLA, AWENITIYE (PGT)" userId="S::u2192567@live.warwick.ac.uk::ed09a4de-2efa-4242-8c65-2891ae80292f" providerId="AD" clId="Web-{2479A6EF-4F46-4C6E-A8ED-50EAF65F11A1}" dt="2025-02-27T02:26:38.401" v="1282" actId="20577"/>
          <ac:spMkLst>
            <pc:docMk/>
            <pc:sldMk cId="0" sldId="267"/>
            <ac:spMk id="18" creationId="{00000000-0000-0000-0000-000000000000}"/>
          </ac:spMkLst>
        </pc:spChg>
        <pc:spChg chg="mod">
          <ac:chgData name="IYALLA, AWENITIYE (PGT)" userId="S::u2192567@live.warwick.ac.uk::ed09a4de-2efa-4242-8c65-2891ae80292f" providerId="AD" clId="Web-{2479A6EF-4F46-4C6E-A8ED-50EAF65F11A1}" dt="2025-02-27T02:26:18.510" v="1277" actId="20577"/>
          <ac:spMkLst>
            <pc:docMk/>
            <pc:sldMk cId="0" sldId="267"/>
            <ac:spMk id="19" creationId="{00000000-0000-0000-0000-000000000000}"/>
          </ac:spMkLst>
        </pc:spChg>
        <pc:grpChg chg="mod">
          <ac:chgData name="IYALLA, AWENITIYE (PGT)" userId="S::u2192567@live.warwick.ac.uk::ed09a4de-2efa-4242-8c65-2891ae80292f" providerId="AD" clId="Web-{2479A6EF-4F46-4C6E-A8ED-50EAF65F11A1}" dt="2025-02-27T01:40:42.169" v="814" actId="1076"/>
          <ac:grpSpMkLst>
            <pc:docMk/>
            <pc:sldMk cId="0" sldId="267"/>
            <ac:grpSpMk id="3" creationId="{00000000-0000-0000-0000-000000000000}"/>
          </ac:grpSpMkLst>
        </pc:grpChg>
        <pc:grpChg chg="mod">
          <ac:chgData name="IYALLA, AWENITIYE (PGT)" userId="S::u2192567@live.warwick.ac.uk::ed09a4de-2efa-4242-8c65-2891ae80292f" providerId="AD" clId="Web-{2479A6EF-4F46-4C6E-A8ED-50EAF65F11A1}" dt="2025-02-27T01:41:20.187" v="834" actId="1076"/>
          <ac:grpSpMkLst>
            <pc:docMk/>
            <pc:sldMk cId="0" sldId="267"/>
            <ac:grpSpMk id="6" creationId="{00000000-0000-0000-0000-000000000000}"/>
          </ac:grpSpMkLst>
        </pc:grpChg>
        <pc:graphicFrameChg chg="add del mod">
          <ac:chgData name="IYALLA, AWENITIYE (PGT)" userId="S::u2192567@live.warwick.ac.uk::ed09a4de-2efa-4242-8c65-2891ae80292f" providerId="AD" clId="Web-{2479A6EF-4F46-4C6E-A8ED-50EAF65F11A1}" dt="2025-02-27T01:39:33.647" v="792"/>
          <ac:graphicFrameMkLst>
            <pc:docMk/>
            <pc:sldMk cId="0" sldId="267"/>
            <ac:graphicFrameMk id="10" creationId="{2212B695-6AD2-468E-ABAD-3C659E3FAADA}"/>
          </ac:graphicFrameMkLst>
        </pc:graphicFrameChg>
      </pc:sldChg>
      <pc:sldChg chg="modSp">
        <pc:chgData name="IYALLA, AWENITIYE (PGT)" userId="S::u2192567@live.warwick.ac.uk::ed09a4de-2efa-4242-8c65-2891ae80292f" providerId="AD" clId="Web-{2479A6EF-4F46-4C6E-A8ED-50EAF65F11A1}" dt="2025-02-27T01:33:49.272" v="772" actId="1076"/>
        <pc:sldMkLst>
          <pc:docMk/>
          <pc:sldMk cId="3705293863" sldId="281"/>
        </pc:sldMkLst>
        <pc:spChg chg="mod">
          <ac:chgData name="IYALLA, AWENITIYE (PGT)" userId="S::u2192567@live.warwick.ac.uk::ed09a4de-2efa-4242-8c65-2891ae80292f" providerId="AD" clId="Web-{2479A6EF-4F46-4C6E-A8ED-50EAF65F11A1}" dt="2025-02-27T01:33:49.272" v="772" actId="1076"/>
          <ac:spMkLst>
            <pc:docMk/>
            <pc:sldMk cId="3705293863" sldId="281"/>
            <ac:spMk id="6" creationId="{1947BDA5-D3FA-12D3-C090-F310A46E47A2}"/>
          </ac:spMkLst>
        </pc:spChg>
        <pc:spChg chg="mod">
          <ac:chgData name="IYALLA, AWENITIYE (PGT)" userId="S::u2192567@live.warwick.ac.uk::ed09a4de-2efa-4242-8c65-2891ae80292f" providerId="AD" clId="Web-{2479A6EF-4F46-4C6E-A8ED-50EAF65F11A1}" dt="2025-02-27T01:33:49.241" v="771" actId="1076"/>
          <ac:spMkLst>
            <pc:docMk/>
            <pc:sldMk cId="3705293863" sldId="281"/>
            <ac:spMk id="11" creationId="{6E553446-CAC3-7732-6131-61CB493411FD}"/>
          </ac:spMkLst>
        </pc:spChg>
        <pc:spChg chg="mod">
          <ac:chgData name="IYALLA, AWENITIYE (PGT)" userId="S::u2192567@live.warwick.ac.uk::ed09a4de-2efa-4242-8c65-2891ae80292f" providerId="AD" clId="Web-{2479A6EF-4F46-4C6E-A8ED-50EAF65F11A1}" dt="2025-02-27T01:28:39.463" v="732" actId="1076"/>
          <ac:spMkLst>
            <pc:docMk/>
            <pc:sldMk cId="3705293863" sldId="281"/>
            <ac:spMk id="27" creationId="{CC1E244F-6FC4-5ABA-29D0-DE9A46E3F9D9}"/>
          </ac:spMkLst>
        </pc:spChg>
        <pc:grpChg chg="mod">
          <ac:chgData name="IYALLA, AWENITIYE (PGT)" userId="S::u2192567@live.warwick.ac.uk::ed09a4de-2efa-4242-8c65-2891ae80292f" providerId="AD" clId="Web-{2479A6EF-4F46-4C6E-A8ED-50EAF65F11A1}" dt="2025-02-27T01:28:44.651" v="733" actId="1076"/>
          <ac:grpSpMkLst>
            <pc:docMk/>
            <pc:sldMk cId="3705293863" sldId="281"/>
            <ac:grpSpMk id="10" creationId="{F8213ED1-3394-9B4B-5C48-86ECBA0F5916}"/>
          </ac:grpSpMkLst>
        </pc:grpChg>
        <pc:picChg chg="mod">
          <ac:chgData name="IYALLA, AWENITIYE (PGT)" userId="S::u2192567@live.warwick.ac.uk::ed09a4de-2efa-4242-8c65-2891ae80292f" providerId="AD" clId="Web-{2479A6EF-4F46-4C6E-A8ED-50EAF65F11A1}" dt="2025-02-27T01:27:27.757" v="715"/>
          <ac:picMkLst>
            <pc:docMk/>
            <pc:sldMk cId="3705293863" sldId="281"/>
            <ac:picMk id="16" creationId="{D6684365-51A7-06B2-DD68-FBA8324442E1}"/>
          </ac:picMkLst>
        </pc:picChg>
        <pc:picChg chg="mod">
          <ac:chgData name="IYALLA, AWENITIYE (PGT)" userId="S::u2192567@live.warwick.ac.uk::ed09a4de-2efa-4242-8c65-2891ae80292f" providerId="AD" clId="Web-{2479A6EF-4F46-4C6E-A8ED-50EAF65F11A1}" dt="2025-02-27T01:27:27.757" v="714"/>
          <ac:picMkLst>
            <pc:docMk/>
            <pc:sldMk cId="3705293863" sldId="281"/>
            <ac:picMk id="21" creationId="{1350D709-0CC9-8A7C-4773-CD2F9F8E7E6D}"/>
          </ac:picMkLst>
        </pc:picChg>
        <pc:picChg chg="mod">
          <ac:chgData name="IYALLA, AWENITIYE (PGT)" userId="S::u2192567@live.warwick.ac.uk::ed09a4de-2efa-4242-8c65-2891ae80292f" providerId="AD" clId="Web-{2479A6EF-4F46-4C6E-A8ED-50EAF65F11A1}" dt="2025-02-27T01:27:27.757" v="716"/>
          <ac:picMkLst>
            <pc:docMk/>
            <pc:sldMk cId="3705293863" sldId="281"/>
            <ac:picMk id="25" creationId="{F0C33D72-16C4-AD8B-5CCC-BD032444F098}"/>
          </ac:picMkLst>
        </pc:picChg>
        <pc:picChg chg="mod">
          <ac:chgData name="IYALLA, AWENITIYE (PGT)" userId="S::u2192567@live.warwick.ac.uk::ed09a4de-2efa-4242-8c65-2891ae80292f" providerId="AD" clId="Web-{2479A6EF-4F46-4C6E-A8ED-50EAF65F11A1}" dt="2025-02-27T01:27:27.773" v="717"/>
          <ac:picMkLst>
            <pc:docMk/>
            <pc:sldMk cId="3705293863" sldId="281"/>
            <ac:picMk id="29" creationId="{65BC8B98-E8BB-7264-C239-7C2FE99431BC}"/>
          </ac:picMkLst>
        </pc:picChg>
      </pc:sldChg>
      <pc:sldChg chg="modSp">
        <pc:chgData name="IYALLA, AWENITIYE (PGT)" userId="S::u2192567@live.warwick.ac.uk::ed09a4de-2efa-4242-8c65-2891ae80292f" providerId="AD" clId="Web-{2479A6EF-4F46-4C6E-A8ED-50EAF65F11A1}" dt="2025-02-27T01:28:10.024" v="730"/>
        <pc:sldMkLst>
          <pc:docMk/>
          <pc:sldMk cId="1788090128" sldId="282"/>
        </pc:sldMkLst>
        <pc:spChg chg="mod">
          <ac:chgData name="IYALLA, AWENITIYE (PGT)" userId="S::u2192567@live.warwick.ac.uk::ed09a4de-2efa-4242-8c65-2891ae80292f" providerId="AD" clId="Web-{2479A6EF-4F46-4C6E-A8ED-50EAF65F11A1}" dt="2025-02-27T01:28:02.118" v="726" actId="20577"/>
          <ac:spMkLst>
            <pc:docMk/>
            <pc:sldMk cId="1788090128" sldId="282"/>
            <ac:spMk id="16" creationId="{6681C8F1-DCBA-FCC5-A63C-0A142D29BC34}"/>
          </ac:spMkLst>
        </pc:spChg>
        <pc:spChg chg="mod">
          <ac:chgData name="IYALLA, AWENITIYE (PGT)" userId="S::u2192567@live.warwick.ac.uk::ed09a4de-2efa-4242-8c65-2891ae80292f" providerId="AD" clId="Web-{2479A6EF-4F46-4C6E-A8ED-50EAF65F11A1}" dt="2025-02-27T01:27:50.992" v="722" actId="20577"/>
          <ac:spMkLst>
            <pc:docMk/>
            <pc:sldMk cId="1788090128" sldId="282"/>
            <ac:spMk id="24" creationId="{86D29D47-D65A-B586-ED8B-B1EDF4221F73}"/>
          </ac:spMkLst>
        </pc:spChg>
        <pc:picChg chg="mod">
          <ac:chgData name="IYALLA, AWENITIYE (PGT)" userId="S::u2192567@live.warwick.ac.uk::ed09a4de-2efa-4242-8c65-2891ae80292f" providerId="AD" clId="Web-{2479A6EF-4F46-4C6E-A8ED-50EAF65F11A1}" dt="2025-02-27T01:28:10.009" v="727"/>
          <ac:picMkLst>
            <pc:docMk/>
            <pc:sldMk cId="1788090128" sldId="282"/>
            <ac:picMk id="6" creationId="{4EBE3E81-3A1B-CC14-CD9E-71AEF73A63BD}"/>
          </ac:picMkLst>
        </pc:picChg>
        <pc:picChg chg="mod">
          <ac:chgData name="IYALLA, AWENITIYE (PGT)" userId="S::u2192567@live.warwick.ac.uk::ed09a4de-2efa-4242-8c65-2891ae80292f" providerId="AD" clId="Web-{2479A6EF-4F46-4C6E-A8ED-50EAF65F11A1}" dt="2025-02-27T01:28:10.009" v="728"/>
          <ac:picMkLst>
            <pc:docMk/>
            <pc:sldMk cId="1788090128" sldId="282"/>
            <ac:picMk id="8" creationId="{6034330A-7E8F-6EEE-F6A1-82D90B088255}"/>
          </ac:picMkLst>
        </pc:picChg>
        <pc:picChg chg="mod">
          <ac:chgData name="IYALLA, AWENITIYE (PGT)" userId="S::u2192567@live.warwick.ac.uk::ed09a4de-2efa-4242-8c65-2891ae80292f" providerId="AD" clId="Web-{2479A6EF-4F46-4C6E-A8ED-50EAF65F11A1}" dt="2025-02-27T01:28:10.009" v="729"/>
          <ac:picMkLst>
            <pc:docMk/>
            <pc:sldMk cId="1788090128" sldId="282"/>
            <ac:picMk id="9" creationId="{53630602-1242-C6BF-EAC3-52A09C042976}"/>
          </ac:picMkLst>
        </pc:picChg>
        <pc:picChg chg="mod">
          <ac:chgData name="IYALLA, AWENITIYE (PGT)" userId="S::u2192567@live.warwick.ac.uk::ed09a4de-2efa-4242-8c65-2891ae80292f" providerId="AD" clId="Web-{2479A6EF-4F46-4C6E-A8ED-50EAF65F11A1}" dt="2025-02-27T01:28:10.024" v="730"/>
          <ac:picMkLst>
            <pc:docMk/>
            <pc:sldMk cId="1788090128" sldId="282"/>
            <ac:picMk id="10" creationId="{70A4928B-D003-3EC9-39EC-B1188C71C3C5}"/>
          </ac:picMkLst>
        </pc:picChg>
      </pc:sldChg>
      <pc:sldChg chg="modSp">
        <pc:chgData name="IYALLA, AWENITIYE (PGT)" userId="S::u2192567@live.warwick.ac.uk::ed09a4de-2efa-4242-8c65-2891ae80292f" providerId="AD" clId="Web-{2479A6EF-4F46-4C6E-A8ED-50EAF65F11A1}" dt="2025-02-27T01:34:13.056" v="776"/>
        <pc:sldMkLst>
          <pc:docMk/>
          <pc:sldMk cId="1939400439" sldId="283"/>
        </pc:sldMkLst>
        <pc:spChg chg="mod">
          <ac:chgData name="IYALLA, AWENITIYE (PGT)" userId="S::u2192567@live.warwick.ac.uk::ed09a4de-2efa-4242-8c65-2891ae80292f" providerId="AD" clId="Web-{2479A6EF-4F46-4C6E-A8ED-50EAF65F11A1}" dt="2025-02-27T01:32:12.456" v="753" actId="20577"/>
          <ac:spMkLst>
            <pc:docMk/>
            <pc:sldMk cId="1939400439" sldId="283"/>
            <ac:spMk id="18" creationId="{917BA3E3-8025-D153-A390-7CC5263A8A42}"/>
          </ac:spMkLst>
        </pc:spChg>
        <pc:spChg chg="mod">
          <ac:chgData name="IYALLA, AWENITIYE (PGT)" userId="S::u2192567@live.warwick.ac.uk::ed09a4de-2efa-4242-8c65-2891ae80292f" providerId="AD" clId="Web-{2479A6EF-4F46-4C6E-A8ED-50EAF65F11A1}" dt="2025-02-27T01:33:24.943" v="769" actId="20577"/>
          <ac:spMkLst>
            <pc:docMk/>
            <pc:sldMk cId="1939400439" sldId="283"/>
            <ac:spMk id="20" creationId="{EB266858-CF2D-0A15-36DE-7CA37909D948}"/>
          </ac:spMkLst>
        </pc:spChg>
        <pc:spChg chg="mod">
          <ac:chgData name="IYALLA, AWENITIYE (PGT)" userId="S::u2192567@live.warwick.ac.uk::ed09a4de-2efa-4242-8c65-2891ae80292f" providerId="AD" clId="Web-{2479A6EF-4F46-4C6E-A8ED-50EAF65F11A1}" dt="2025-02-27T01:34:07.663" v="773" actId="1076"/>
          <ac:spMkLst>
            <pc:docMk/>
            <pc:sldMk cId="1939400439" sldId="283"/>
            <ac:spMk id="25" creationId="{0A75715C-4C21-E82C-1694-A10CDFA04EB9}"/>
          </ac:spMkLst>
        </pc:spChg>
        <pc:spChg chg="mod">
          <ac:chgData name="IYALLA, AWENITIYE (PGT)" userId="S::u2192567@live.warwick.ac.uk::ed09a4de-2efa-4242-8c65-2891ae80292f" providerId="AD" clId="Web-{2479A6EF-4F46-4C6E-A8ED-50EAF65F11A1}" dt="2025-02-27T01:33:34.834" v="770" actId="20577"/>
          <ac:spMkLst>
            <pc:docMk/>
            <pc:sldMk cId="1939400439" sldId="283"/>
            <ac:spMk id="29" creationId="{376BDB11-F21A-B74F-0A5A-12D770DCFA4D}"/>
          </ac:spMkLst>
        </pc:spChg>
        <pc:grpChg chg="mod">
          <ac:chgData name="IYALLA, AWENITIYE (PGT)" userId="S::u2192567@live.warwick.ac.uk::ed09a4de-2efa-4242-8c65-2891ae80292f" providerId="AD" clId="Web-{2479A6EF-4F46-4C6E-A8ED-50EAF65F11A1}" dt="2025-02-27T01:34:07.679" v="774" actId="1076"/>
          <ac:grpSpMkLst>
            <pc:docMk/>
            <pc:sldMk cId="1939400439" sldId="283"/>
            <ac:grpSpMk id="2" creationId="{EF44EE35-0721-3CDD-221F-68C6D46C7C96}"/>
          </ac:grpSpMkLst>
        </pc:grpChg>
        <pc:picChg chg="mod">
          <ac:chgData name="IYALLA, AWENITIYE (PGT)" userId="S::u2192567@live.warwick.ac.uk::ed09a4de-2efa-4242-8c65-2891ae80292f" providerId="AD" clId="Web-{2479A6EF-4F46-4C6E-A8ED-50EAF65F11A1}" dt="2025-02-27T01:29:11.824" v="737"/>
          <ac:picMkLst>
            <pc:docMk/>
            <pc:sldMk cId="1939400439" sldId="283"/>
            <ac:picMk id="6" creationId="{5A6184DF-C44A-238D-96AC-9A0069105224}"/>
          </ac:picMkLst>
        </pc:picChg>
        <pc:picChg chg="mod">
          <ac:chgData name="IYALLA, AWENITIYE (PGT)" userId="S::u2192567@live.warwick.ac.uk::ed09a4de-2efa-4242-8c65-2891ae80292f" providerId="AD" clId="Web-{2479A6EF-4F46-4C6E-A8ED-50EAF65F11A1}" dt="2025-02-27T01:29:11.824" v="738"/>
          <ac:picMkLst>
            <pc:docMk/>
            <pc:sldMk cId="1939400439" sldId="283"/>
            <ac:picMk id="8" creationId="{004A2C50-766E-FCCE-C0A5-B9C8530FEFF6}"/>
          </ac:picMkLst>
        </pc:picChg>
        <pc:picChg chg="mod">
          <ac:chgData name="IYALLA, AWENITIYE (PGT)" userId="S::u2192567@live.warwick.ac.uk::ed09a4de-2efa-4242-8c65-2891ae80292f" providerId="AD" clId="Web-{2479A6EF-4F46-4C6E-A8ED-50EAF65F11A1}" dt="2025-02-27T01:29:11.839" v="739"/>
          <ac:picMkLst>
            <pc:docMk/>
            <pc:sldMk cId="1939400439" sldId="283"/>
            <ac:picMk id="10" creationId="{7B01B4B7-FC7A-7B68-9216-25D97F38BD78}"/>
          </ac:picMkLst>
        </pc:picChg>
        <pc:picChg chg="mod">
          <ac:chgData name="IYALLA, AWENITIYE (PGT)" userId="S::u2192567@live.warwick.ac.uk::ed09a4de-2efa-4242-8c65-2891ae80292f" providerId="AD" clId="Web-{2479A6EF-4F46-4C6E-A8ED-50EAF65F11A1}" dt="2025-02-27T01:34:13.056" v="776"/>
          <ac:picMkLst>
            <pc:docMk/>
            <pc:sldMk cId="1939400439" sldId="283"/>
            <ac:picMk id="32" creationId="{EC2CCECF-A8BA-1EEB-B129-B8EE6BBEA4DD}"/>
          </ac:picMkLst>
        </pc:picChg>
      </pc:sldChg>
      <pc:sldChg chg="addSp delSp modSp">
        <pc:chgData name="IYALLA, AWENITIYE (PGT)" userId="S::u2192567@live.warwick.ac.uk::ed09a4de-2efa-4242-8c65-2891ae80292f" providerId="AD" clId="Web-{2479A6EF-4F46-4C6E-A8ED-50EAF65F11A1}" dt="2025-02-27T01:33:02.536" v="766" actId="1076"/>
        <pc:sldMkLst>
          <pc:docMk/>
          <pc:sldMk cId="2288269016" sldId="284"/>
        </pc:sldMkLst>
        <pc:spChg chg="mod">
          <ac:chgData name="IYALLA, AWENITIYE (PGT)" userId="S::u2192567@live.warwick.ac.uk::ed09a4de-2efa-4242-8c65-2891ae80292f" providerId="AD" clId="Web-{2479A6EF-4F46-4C6E-A8ED-50EAF65F11A1}" dt="2025-02-27T01:32:29.097" v="756" actId="20577"/>
          <ac:spMkLst>
            <pc:docMk/>
            <pc:sldMk cId="2288269016" sldId="284"/>
            <ac:spMk id="14" creationId="{B07B0DA1-E543-5ADC-4D37-93F7886BD049}"/>
          </ac:spMkLst>
        </pc:spChg>
        <pc:spChg chg="mod">
          <ac:chgData name="IYALLA, AWENITIYE (PGT)" userId="S::u2192567@live.warwick.ac.uk::ed09a4de-2efa-4242-8c65-2891ae80292f" providerId="AD" clId="Web-{2479A6EF-4F46-4C6E-A8ED-50EAF65F11A1}" dt="2025-02-27T01:33:02.520" v="764" actId="1076"/>
          <ac:spMkLst>
            <pc:docMk/>
            <pc:sldMk cId="2288269016" sldId="284"/>
            <ac:spMk id="16" creationId="{8DE33094-9F04-C1F8-DA69-42C743E8225F}"/>
          </ac:spMkLst>
        </pc:spChg>
        <pc:spChg chg="mod">
          <ac:chgData name="IYALLA, AWENITIYE (PGT)" userId="S::u2192567@live.warwick.ac.uk::ed09a4de-2efa-4242-8c65-2891ae80292f" providerId="AD" clId="Web-{2479A6EF-4F46-4C6E-A8ED-50EAF65F11A1}" dt="2025-02-27T01:33:02.536" v="766" actId="1076"/>
          <ac:spMkLst>
            <pc:docMk/>
            <pc:sldMk cId="2288269016" sldId="284"/>
            <ac:spMk id="17" creationId="{E5B0F74E-AB18-763D-8040-3568D91EC559}"/>
          </ac:spMkLst>
        </pc:spChg>
        <pc:grpChg chg="add del mod">
          <ac:chgData name="IYALLA, AWENITIYE (PGT)" userId="S::u2192567@live.warwick.ac.uk::ed09a4de-2efa-4242-8c65-2891ae80292f" providerId="AD" clId="Web-{2479A6EF-4F46-4C6E-A8ED-50EAF65F11A1}" dt="2025-02-27T01:33:02.536" v="765" actId="1076"/>
          <ac:grpSpMkLst>
            <pc:docMk/>
            <pc:sldMk cId="2288269016" sldId="284"/>
            <ac:grpSpMk id="10" creationId="{5271D37F-B197-88D5-563F-0A1626ECB66B}"/>
          </ac:grpSpMkLst>
        </pc:grpChg>
        <pc:picChg chg="add del">
          <ac:chgData name="IYALLA, AWENITIYE (PGT)" userId="S::u2192567@live.warwick.ac.uk::ed09a4de-2efa-4242-8c65-2891ae80292f" providerId="AD" clId="Web-{2479A6EF-4F46-4C6E-A8ED-50EAF65F11A1}" dt="2025-02-27T01:31:36.189" v="746"/>
          <ac:picMkLst>
            <pc:docMk/>
            <pc:sldMk cId="2288269016" sldId="284"/>
            <ac:picMk id="8" creationId="{A5D3F6B6-BEE0-C394-D116-ED5BDCD00BB5}"/>
          </ac:picMkLst>
        </pc:picChg>
      </pc:sldChg>
      <pc:sldChg chg="addSp modSp">
        <pc:chgData name="IYALLA, AWENITIYE (PGT)" userId="S::u2192567@live.warwick.ac.uk::ed09a4de-2efa-4242-8c65-2891ae80292f" providerId="AD" clId="Web-{2479A6EF-4F46-4C6E-A8ED-50EAF65F11A1}" dt="2025-02-27T01:16:58.107" v="563"/>
        <pc:sldMkLst>
          <pc:docMk/>
          <pc:sldMk cId="2848604326" sldId="293"/>
        </pc:sldMkLst>
        <pc:spChg chg="add mod">
          <ac:chgData name="IYALLA, AWENITIYE (PGT)" userId="S::u2192567@live.warwick.ac.uk::ed09a4de-2efa-4242-8c65-2891ae80292f" providerId="AD" clId="Web-{2479A6EF-4F46-4C6E-A8ED-50EAF65F11A1}" dt="2025-02-27T01:13:31.099" v="445" actId="1076"/>
          <ac:spMkLst>
            <pc:docMk/>
            <pc:sldMk cId="2848604326" sldId="293"/>
            <ac:spMk id="6" creationId="{C1CC3400-BDEA-0D1E-F026-9F0559DB73E8}"/>
          </ac:spMkLst>
        </pc:spChg>
        <pc:spChg chg="add mod">
          <ac:chgData name="IYALLA, AWENITIYE (PGT)" userId="S::u2192567@live.warwick.ac.uk::ed09a4de-2efa-4242-8c65-2891ae80292f" providerId="AD" clId="Web-{2479A6EF-4F46-4C6E-A8ED-50EAF65F11A1}" dt="2025-02-27T01:13:42.052" v="447" actId="1076"/>
          <ac:spMkLst>
            <pc:docMk/>
            <pc:sldMk cId="2848604326" sldId="293"/>
            <ac:spMk id="9" creationId="{7F2FBE10-273F-C307-02C8-CACE0624DCF3}"/>
          </ac:spMkLst>
        </pc:spChg>
        <pc:graphicFrameChg chg="mod modGraphic">
          <ac:chgData name="IYALLA, AWENITIYE (PGT)" userId="S::u2192567@live.warwick.ac.uk::ed09a4de-2efa-4242-8c65-2891ae80292f" providerId="AD" clId="Web-{2479A6EF-4F46-4C6E-A8ED-50EAF65F11A1}" dt="2025-02-27T01:16:58.107" v="563"/>
          <ac:graphicFrameMkLst>
            <pc:docMk/>
            <pc:sldMk cId="2848604326" sldId="293"/>
            <ac:graphicFrameMk id="5" creationId="{3A2E65BE-CE33-33FA-C3A8-51E5542D2AF2}"/>
          </ac:graphicFrameMkLst>
        </pc:graphicFrameChg>
      </pc:sldChg>
      <pc:sldChg chg="modSp">
        <pc:chgData name="IYALLA, AWENITIYE (PGT)" userId="S::u2192567@live.warwick.ac.uk::ed09a4de-2efa-4242-8c65-2891ae80292f" providerId="AD" clId="Web-{2479A6EF-4F46-4C6E-A8ED-50EAF65F11A1}" dt="2025-02-27T01:19:02.034" v="703"/>
        <pc:sldMkLst>
          <pc:docMk/>
          <pc:sldMk cId="1521687671" sldId="295"/>
        </pc:sldMkLst>
        <pc:graphicFrameChg chg="mod modGraphic">
          <ac:chgData name="IYALLA, AWENITIYE (PGT)" userId="S::u2192567@live.warwick.ac.uk::ed09a4de-2efa-4242-8c65-2891ae80292f" providerId="AD" clId="Web-{2479A6EF-4F46-4C6E-A8ED-50EAF65F11A1}" dt="2025-02-27T01:19:02.034" v="703"/>
          <ac:graphicFrameMkLst>
            <pc:docMk/>
            <pc:sldMk cId="1521687671" sldId="295"/>
            <ac:graphicFrameMk id="5" creationId="{19158AAB-A8CA-FC54-E8FF-779919C8CDCD}"/>
          </ac:graphicFrameMkLst>
        </pc:graphicFrameChg>
      </pc:sldChg>
      <pc:sldChg chg="addSp modSp new">
        <pc:chgData name="IYALLA, AWENITIYE (PGT)" userId="S::u2192567@live.warwick.ac.uk::ed09a4de-2efa-4242-8c65-2891ae80292f" providerId="AD" clId="Web-{2479A6EF-4F46-4C6E-A8ED-50EAF65F11A1}" dt="2025-02-27T02:24:52.352" v="1257" actId="14100"/>
        <pc:sldMkLst>
          <pc:docMk/>
          <pc:sldMk cId="4281279317" sldId="298"/>
        </pc:sldMkLst>
        <pc:spChg chg="add mod">
          <ac:chgData name="IYALLA, AWENITIYE (PGT)" userId="S::u2192567@live.warwick.ac.uk::ed09a4de-2efa-4242-8c65-2891ae80292f" providerId="AD" clId="Web-{2479A6EF-4F46-4C6E-A8ED-50EAF65F11A1}" dt="2025-02-27T02:24:46.852" v="1255" actId="1076"/>
          <ac:spMkLst>
            <pc:docMk/>
            <pc:sldMk cId="4281279317" sldId="298"/>
            <ac:spMk id="5" creationId="{5B317F7E-EB22-3B84-EF97-95697D0483CA}"/>
          </ac:spMkLst>
        </pc:spChg>
        <pc:spChg chg="add mod">
          <ac:chgData name="IYALLA, AWENITIYE (PGT)" userId="S::u2192567@live.warwick.ac.uk::ed09a4de-2efa-4242-8c65-2891ae80292f" providerId="AD" clId="Web-{2479A6EF-4F46-4C6E-A8ED-50EAF65F11A1}" dt="2025-02-27T02:24:52.352" v="1257" actId="14100"/>
          <ac:spMkLst>
            <pc:docMk/>
            <pc:sldMk cId="4281279317" sldId="298"/>
            <ac:spMk id="7" creationId="{E8604C9F-24FD-EA9A-0179-C0B32960643F}"/>
          </ac:spMkLst>
        </pc:spChg>
        <pc:graphicFrameChg chg="add mod modGraphic">
          <ac:chgData name="IYALLA, AWENITIYE (PGT)" userId="S::u2192567@live.warwick.ac.uk::ed09a4de-2efa-4242-8c65-2891ae80292f" providerId="AD" clId="Web-{2479A6EF-4F46-4C6E-A8ED-50EAF65F11A1}" dt="2025-02-27T02:24:19.726" v="1254"/>
          <ac:graphicFrameMkLst>
            <pc:docMk/>
            <pc:sldMk cId="4281279317" sldId="298"/>
            <ac:graphicFrameMk id="3" creationId="{7E4408AD-2D00-9F62-0138-3B4BB9450BAF}"/>
          </ac:graphicFrameMkLst>
        </pc:graphicFrameChg>
      </pc:sldChg>
    </pc:docChg>
  </pc:docChgLst>
  <pc:docChgLst>
    <pc:chgData name="IYALLA, AWENITIYE (PGT)" userId="S::u2192567@live.warwick.ac.uk::ed09a4de-2efa-4242-8c65-2891ae80292f" providerId="AD" clId="Web-{4BD511CF-4285-4D4E-8357-DF908545C222}"/>
    <pc:docChg chg="addSld delSld modSld">
      <pc:chgData name="IYALLA, AWENITIYE (PGT)" userId="S::u2192567@live.warwick.ac.uk::ed09a4de-2efa-4242-8c65-2891ae80292f" providerId="AD" clId="Web-{4BD511CF-4285-4D4E-8357-DF908545C222}" dt="2025-02-26T21:48:06.652" v="289"/>
      <pc:docMkLst>
        <pc:docMk/>
      </pc:docMkLst>
      <pc:sldChg chg="modSp mod setBg">
        <pc:chgData name="IYALLA, AWENITIYE (PGT)" userId="S::u2192567@live.warwick.ac.uk::ed09a4de-2efa-4242-8c65-2891ae80292f" providerId="AD" clId="Web-{4BD511CF-4285-4D4E-8357-DF908545C222}" dt="2025-02-26T21:29:58.959" v="83" actId="20577"/>
        <pc:sldMkLst>
          <pc:docMk/>
          <pc:sldMk cId="0" sldId="256"/>
        </pc:sldMkLst>
        <pc:spChg chg="mod">
          <ac:chgData name="IYALLA, AWENITIYE (PGT)" userId="S::u2192567@live.warwick.ac.uk::ed09a4de-2efa-4242-8c65-2891ae80292f" providerId="AD" clId="Web-{4BD511CF-4285-4D4E-8357-DF908545C222}" dt="2025-02-26T21:29:58.959" v="83" actId="20577"/>
          <ac:spMkLst>
            <pc:docMk/>
            <pc:sldMk cId="0" sldId="256"/>
            <ac:spMk id="15" creationId="{00000000-0000-0000-0000-000000000000}"/>
          </ac:spMkLst>
        </pc:spChg>
      </pc:sldChg>
      <pc:sldChg chg="addSp delSp modSp mod setBg modClrScheme chgLayout">
        <pc:chgData name="IYALLA, AWENITIYE (PGT)" userId="S::u2192567@live.warwick.ac.uk::ed09a4de-2efa-4242-8c65-2891ae80292f" providerId="AD" clId="Web-{4BD511CF-4285-4D4E-8357-DF908545C222}" dt="2025-02-26T21:36:03.554" v="149" actId="20577"/>
        <pc:sldMkLst>
          <pc:docMk/>
          <pc:sldMk cId="0" sldId="257"/>
        </pc:sldMkLst>
        <pc:spChg chg="add del mod ord">
          <ac:chgData name="IYALLA, AWENITIYE (PGT)" userId="S::u2192567@live.warwick.ac.uk::ed09a4de-2efa-4242-8c65-2891ae80292f" providerId="AD" clId="Web-{4BD511CF-4285-4D4E-8357-DF908545C222}" dt="2025-02-26T21:10:45.881" v="29"/>
          <ac:spMkLst>
            <pc:docMk/>
            <pc:sldMk cId="0" sldId="257"/>
            <ac:spMk id="2" creationId="{03BF60EC-10CF-ECBA-A8BF-8A3A60F07E37}"/>
          </ac:spMkLst>
        </pc:spChg>
        <pc:spChg chg="add del mod ord">
          <ac:chgData name="IYALLA, AWENITIYE (PGT)" userId="S::u2192567@live.warwick.ac.uk::ed09a4de-2efa-4242-8c65-2891ae80292f" providerId="AD" clId="Web-{4BD511CF-4285-4D4E-8357-DF908545C222}" dt="2025-02-26T21:10:49.178" v="31"/>
          <ac:spMkLst>
            <pc:docMk/>
            <pc:sldMk cId="0" sldId="257"/>
            <ac:spMk id="3" creationId="{87A5043B-F7AC-46DD-201B-EBFC6A339765}"/>
          </ac:spMkLst>
        </pc:spChg>
        <pc:spChg chg="add del mod ord">
          <ac:chgData name="IYALLA, AWENITIYE (PGT)" userId="S::u2192567@live.warwick.ac.uk::ed09a4de-2efa-4242-8c65-2891ae80292f" providerId="AD" clId="Web-{4BD511CF-4285-4D4E-8357-DF908545C222}" dt="2025-02-26T21:10:47.709" v="30"/>
          <ac:spMkLst>
            <pc:docMk/>
            <pc:sldMk cId="0" sldId="257"/>
            <ac:spMk id="4" creationId="{DD273A1F-C2F4-FBA7-93C2-6CC0B5B40CA8}"/>
          </ac:spMkLst>
        </pc:spChg>
        <pc:spChg chg="mod">
          <ac:chgData name="IYALLA, AWENITIYE (PGT)" userId="S::u2192567@live.warwick.ac.uk::ed09a4de-2efa-4242-8c65-2891ae80292f" providerId="AD" clId="Web-{4BD511CF-4285-4D4E-8357-DF908545C222}" dt="2025-02-26T21:07:36.061" v="21"/>
          <ac:spMkLst>
            <pc:docMk/>
            <pc:sldMk cId="0" sldId="257"/>
            <ac:spMk id="13" creationId="{00000000-0000-0000-0000-000000000000}"/>
          </ac:spMkLst>
        </pc:spChg>
        <pc:spChg chg="mod">
          <ac:chgData name="IYALLA, AWENITIYE (PGT)" userId="S::u2192567@live.warwick.ac.uk::ed09a4de-2efa-4242-8c65-2891ae80292f" providerId="AD" clId="Web-{4BD511CF-4285-4D4E-8357-DF908545C222}" dt="2025-02-26T21:36:03.554" v="149" actId="20577"/>
          <ac:spMkLst>
            <pc:docMk/>
            <pc:sldMk cId="0" sldId="257"/>
            <ac:spMk id="18" creationId="{00000000-0000-0000-0000-000000000000}"/>
          </ac:spMkLst>
        </pc:spChg>
      </pc:sldChg>
      <pc:sldChg chg="addSp delSp modSp mod setBg">
        <pc:chgData name="IYALLA, AWENITIYE (PGT)" userId="S::u2192567@live.warwick.ac.uk::ed09a4de-2efa-4242-8c65-2891ae80292f" providerId="AD" clId="Web-{4BD511CF-4285-4D4E-8357-DF908545C222}" dt="2025-02-26T21:36:25.508" v="150"/>
        <pc:sldMkLst>
          <pc:docMk/>
          <pc:sldMk cId="0" sldId="258"/>
        </pc:sldMkLst>
        <pc:spChg chg="add mod">
          <ac:chgData name="IYALLA, AWENITIYE (PGT)" userId="S::u2192567@live.warwick.ac.uk::ed09a4de-2efa-4242-8c65-2891ae80292f" providerId="AD" clId="Web-{4BD511CF-4285-4D4E-8357-DF908545C222}" dt="2025-02-26T21:35:43.145" v="145" actId="14100"/>
          <ac:spMkLst>
            <pc:docMk/>
            <pc:sldMk cId="0" sldId="258"/>
            <ac:spMk id="6" creationId="{E513C72D-F8FB-2221-85C8-87E403EEA8F2}"/>
          </ac:spMkLst>
        </pc:spChg>
        <pc:spChg chg="add del">
          <ac:chgData name="IYALLA, AWENITIYE (PGT)" userId="S::u2192567@live.warwick.ac.uk::ed09a4de-2efa-4242-8c65-2891ae80292f" providerId="AD" clId="Web-{4BD511CF-4285-4D4E-8357-DF908545C222}" dt="2025-02-26T21:18:09.446" v="55"/>
          <ac:spMkLst>
            <pc:docMk/>
            <pc:sldMk cId="0" sldId="258"/>
            <ac:spMk id="18" creationId="{42A4FC2C-047E-45A5-965D-8E1E3BF09BC6}"/>
          </ac:spMkLst>
        </pc:spChg>
        <pc:spChg chg="del">
          <ac:chgData name="IYALLA, AWENITIYE (PGT)" userId="S::u2192567@live.warwick.ac.uk::ed09a4de-2efa-4242-8c65-2891ae80292f" providerId="AD" clId="Web-{4BD511CF-4285-4D4E-8357-DF908545C222}" dt="2025-02-26T21:17:11.615" v="45"/>
          <ac:spMkLst>
            <pc:docMk/>
            <pc:sldMk cId="0" sldId="258"/>
            <ac:spMk id="19" creationId="{19DC2BBE-EEC5-1F17-4E7A-B967EE293A2C}"/>
          </ac:spMkLst>
        </pc:spChg>
        <pc:spChg chg="add del">
          <ac:chgData name="IYALLA, AWENITIYE (PGT)" userId="S::u2192567@live.warwick.ac.uk::ed09a4de-2efa-4242-8c65-2891ae80292f" providerId="AD" clId="Web-{4BD511CF-4285-4D4E-8357-DF908545C222}" dt="2025-02-26T21:33:57.672" v="91"/>
          <ac:spMkLst>
            <pc:docMk/>
            <pc:sldMk cId="0" sldId="258"/>
            <ac:spMk id="20" creationId="{42A4FC2C-047E-45A5-965D-8E1E3BF09BC6}"/>
          </ac:spMkLst>
        </pc:spChg>
        <pc:picChg chg="add del mod ord">
          <ac:chgData name="IYALLA, AWENITIYE (PGT)" userId="S::u2192567@live.warwick.ac.uk::ed09a4de-2efa-4242-8c65-2891ae80292f" providerId="AD" clId="Web-{4BD511CF-4285-4D4E-8357-DF908545C222}" dt="2025-02-26T21:19:01.041" v="61"/>
          <ac:picMkLst>
            <pc:docMk/>
            <pc:sldMk cId="0" sldId="258"/>
            <ac:picMk id="2" creationId="{913E597D-42C7-4647-E443-8B6F03EF4FCF}"/>
          </ac:picMkLst>
        </pc:picChg>
        <pc:picChg chg="add del mod">
          <ac:chgData name="IYALLA, AWENITIYE (PGT)" userId="S::u2192567@live.warwick.ac.uk::ed09a4de-2efa-4242-8c65-2891ae80292f" providerId="AD" clId="Web-{4BD511CF-4285-4D4E-8357-DF908545C222}" dt="2025-02-26T21:30:42.101" v="86"/>
          <ac:picMkLst>
            <pc:docMk/>
            <pc:sldMk cId="0" sldId="258"/>
            <ac:picMk id="3" creationId="{385AF4E2-FA45-29D8-DDE5-720D139A9CC6}"/>
          </ac:picMkLst>
        </pc:picChg>
        <pc:picChg chg="add mod ord">
          <ac:chgData name="IYALLA, AWENITIYE (PGT)" userId="S::u2192567@live.warwick.ac.uk::ed09a4de-2efa-4242-8c65-2891ae80292f" providerId="AD" clId="Web-{4BD511CF-4285-4D4E-8357-DF908545C222}" dt="2025-02-26T21:36:25.508" v="150"/>
          <ac:picMkLst>
            <pc:docMk/>
            <pc:sldMk cId="0" sldId="258"/>
            <ac:picMk id="4" creationId="{9C551447-63BB-D6E7-A7CD-0A2A398CD4DB}"/>
          </ac:picMkLst>
        </pc:picChg>
        <pc:picChg chg="del">
          <ac:chgData name="IYALLA, AWENITIYE (PGT)" userId="S::u2192567@live.warwick.ac.uk::ed09a4de-2efa-4242-8c65-2891ae80292f" providerId="AD" clId="Web-{4BD511CF-4285-4D4E-8357-DF908545C222}" dt="2025-02-26T21:16:17.613" v="43"/>
          <ac:picMkLst>
            <pc:docMk/>
            <pc:sldMk cId="0" sldId="258"/>
            <ac:picMk id="17" creationId="{8187354F-40DE-2708-401A-CD815C851710}"/>
          </ac:picMkLst>
        </pc:picChg>
      </pc:sldChg>
      <pc:sldChg chg="modSp">
        <pc:chgData name="IYALLA, AWENITIYE (PGT)" userId="S::u2192567@live.warwick.ac.uk::ed09a4de-2efa-4242-8c65-2891ae80292f" providerId="AD" clId="Web-{4BD511CF-4285-4D4E-8357-DF908545C222}" dt="2025-02-26T21:37:44.189" v="154" actId="1076"/>
        <pc:sldMkLst>
          <pc:docMk/>
          <pc:sldMk cId="0" sldId="259"/>
        </pc:sldMkLst>
        <pc:spChg chg="mod">
          <ac:chgData name="IYALLA, AWENITIYE (PGT)" userId="S::u2192567@live.warwick.ac.uk::ed09a4de-2efa-4242-8c65-2891ae80292f" providerId="AD" clId="Web-{4BD511CF-4285-4D4E-8357-DF908545C222}" dt="2025-02-26T21:37:44.189" v="154" actId="1076"/>
          <ac:spMkLst>
            <pc:docMk/>
            <pc:sldMk cId="0" sldId="259"/>
            <ac:spMk id="3" creationId="{00000000-0000-0000-0000-000000000000}"/>
          </ac:spMkLst>
        </pc:spChg>
        <pc:spChg chg="mod">
          <ac:chgData name="IYALLA, AWENITIYE (PGT)" userId="S::u2192567@live.warwick.ac.uk::ed09a4de-2efa-4242-8c65-2891ae80292f" providerId="AD" clId="Web-{4BD511CF-4285-4D4E-8357-DF908545C222}" dt="2025-02-26T21:02:40.299" v="10" actId="20577"/>
          <ac:spMkLst>
            <pc:docMk/>
            <pc:sldMk cId="0" sldId="259"/>
            <ac:spMk id="8" creationId="{00000000-0000-0000-0000-000000000000}"/>
          </ac:spMkLst>
        </pc:spChg>
      </pc:sldChg>
      <pc:sldChg chg="delSp modSp mod setBg">
        <pc:chgData name="IYALLA, AWENITIYE (PGT)" userId="S::u2192567@live.warwick.ac.uk::ed09a4de-2efa-4242-8c65-2891ae80292f" providerId="AD" clId="Web-{4BD511CF-4285-4D4E-8357-DF908545C222}" dt="2025-02-26T21:34:48.627" v="97"/>
        <pc:sldMkLst>
          <pc:docMk/>
          <pc:sldMk cId="0" sldId="260"/>
        </pc:sldMkLst>
        <pc:spChg chg="del mod">
          <ac:chgData name="IYALLA, AWENITIYE (PGT)" userId="S::u2192567@live.warwick.ac.uk::ed09a4de-2efa-4242-8c65-2891ae80292f" providerId="AD" clId="Web-{4BD511CF-4285-4D4E-8357-DF908545C222}" dt="2025-02-26T21:08:17.656" v="23"/>
          <ac:spMkLst>
            <pc:docMk/>
            <pc:sldMk cId="0" sldId="260"/>
            <ac:spMk id="2" creationId="{00000000-0000-0000-0000-000000000000}"/>
          </ac:spMkLst>
        </pc:spChg>
        <pc:spChg chg="mod">
          <ac:chgData name="IYALLA, AWENITIYE (PGT)" userId="S::u2192567@live.warwick.ac.uk::ed09a4de-2efa-4242-8c65-2891ae80292f" providerId="AD" clId="Web-{4BD511CF-4285-4D4E-8357-DF908545C222}" dt="2025-02-26T21:34:48.627" v="97"/>
          <ac:spMkLst>
            <pc:docMk/>
            <pc:sldMk cId="0" sldId="260"/>
            <ac:spMk id="9" creationId="{00000000-0000-0000-0000-000000000000}"/>
          </ac:spMkLst>
        </pc:spChg>
        <pc:picChg chg="mod">
          <ac:chgData name="IYALLA, AWENITIYE (PGT)" userId="S::u2192567@live.warwick.ac.uk::ed09a4de-2efa-4242-8c65-2891ae80292f" providerId="AD" clId="Web-{4BD511CF-4285-4D4E-8357-DF908545C222}" dt="2025-02-26T21:09:21.299" v="27" actId="1076"/>
          <ac:picMkLst>
            <pc:docMk/>
            <pc:sldMk cId="0" sldId="260"/>
            <ac:picMk id="8" creationId="{E46B42DD-7976-EF29-EC60-1C1A1A0F2A56}"/>
          </ac:picMkLst>
        </pc:picChg>
        <pc:picChg chg="mod">
          <ac:chgData name="IYALLA, AWENITIYE (PGT)" userId="S::u2192567@live.warwick.ac.uk::ed09a4de-2efa-4242-8c65-2891ae80292f" providerId="AD" clId="Web-{4BD511CF-4285-4D4E-8357-DF908545C222}" dt="2025-02-26T21:08:31.328" v="25" actId="1076"/>
          <ac:picMkLst>
            <pc:docMk/>
            <pc:sldMk cId="0" sldId="260"/>
            <ac:picMk id="21" creationId="{7B9D96D1-5562-2180-0715-AB7A7ECD1E0C}"/>
          </ac:picMkLst>
        </pc:picChg>
      </pc:sldChg>
      <pc:sldChg chg="del">
        <pc:chgData name="IYALLA, AWENITIYE (PGT)" userId="S::u2192567@live.warwick.ac.uk::ed09a4de-2efa-4242-8c65-2891ae80292f" providerId="AD" clId="Web-{4BD511CF-4285-4D4E-8357-DF908545C222}" dt="2025-02-26T21:03:01.753" v="11"/>
        <pc:sldMkLst>
          <pc:docMk/>
          <pc:sldMk cId="0" sldId="262"/>
        </pc:sldMkLst>
      </pc:sldChg>
      <pc:sldChg chg="del">
        <pc:chgData name="IYALLA, AWENITIYE (PGT)" userId="S::u2192567@live.warwick.ac.uk::ed09a4de-2efa-4242-8c65-2891ae80292f" providerId="AD" clId="Web-{4BD511CF-4285-4D4E-8357-DF908545C222}" dt="2025-02-26T21:40:11.383" v="167"/>
        <pc:sldMkLst>
          <pc:docMk/>
          <pc:sldMk cId="0" sldId="263"/>
        </pc:sldMkLst>
      </pc:sldChg>
      <pc:sldChg chg="del">
        <pc:chgData name="IYALLA, AWENITIYE (PGT)" userId="S::u2192567@live.warwick.ac.uk::ed09a4de-2efa-4242-8c65-2891ae80292f" providerId="AD" clId="Web-{4BD511CF-4285-4D4E-8357-DF908545C222}" dt="2025-02-26T21:40:15.258" v="168"/>
        <pc:sldMkLst>
          <pc:docMk/>
          <pc:sldMk cId="0" sldId="264"/>
        </pc:sldMkLst>
      </pc:sldChg>
      <pc:sldChg chg="del">
        <pc:chgData name="IYALLA, AWENITIYE (PGT)" userId="S::u2192567@live.warwick.ac.uk::ed09a4de-2efa-4242-8c65-2891ae80292f" providerId="AD" clId="Web-{4BD511CF-4285-4D4E-8357-DF908545C222}" dt="2025-02-26T21:43:56.970" v="220"/>
        <pc:sldMkLst>
          <pc:docMk/>
          <pc:sldMk cId="0" sldId="265"/>
        </pc:sldMkLst>
      </pc:sldChg>
      <pc:sldChg chg="delSp modSp mod setBg">
        <pc:chgData name="IYALLA, AWENITIYE (PGT)" userId="S::u2192567@live.warwick.ac.uk::ed09a4de-2efa-4242-8c65-2891ae80292f" providerId="AD" clId="Web-{4BD511CF-4285-4D4E-8357-DF908545C222}" dt="2025-02-26T21:43:38.829" v="219"/>
        <pc:sldMkLst>
          <pc:docMk/>
          <pc:sldMk cId="0" sldId="266"/>
        </pc:sldMkLst>
        <pc:spChg chg="del">
          <ac:chgData name="IYALLA, AWENITIYE (PGT)" userId="S::u2192567@live.warwick.ac.uk::ed09a4de-2efa-4242-8c65-2891ae80292f" providerId="AD" clId="Web-{4BD511CF-4285-4D4E-8357-DF908545C222}" dt="2025-02-26T21:40:53.838" v="189"/>
          <ac:spMkLst>
            <pc:docMk/>
            <pc:sldMk cId="0" sldId="266"/>
            <ac:spMk id="2" creationId="{00000000-0000-0000-0000-000000000000}"/>
          </ac:spMkLst>
        </pc:spChg>
        <pc:spChg chg="mod">
          <ac:chgData name="IYALLA, AWENITIYE (PGT)" userId="S::u2192567@live.warwick.ac.uk::ed09a4de-2efa-4242-8c65-2891ae80292f" providerId="AD" clId="Web-{4BD511CF-4285-4D4E-8357-DF908545C222}" dt="2025-02-26T21:41:40.590" v="191"/>
          <ac:spMkLst>
            <pc:docMk/>
            <pc:sldMk cId="0" sldId="266"/>
            <ac:spMk id="4" creationId="{00000000-0000-0000-0000-000000000000}"/>
          </ac:spMkLst>
        </pc:spChg>
        <pc:spChg chg="mod">
          <ac:chgData name="IYALLA, AWENITIYE (PGT)" userId="S::u2192567@live.warwick.ac.uk::ed09a4de-2efa-4242-8c65-2891ae80292f" providerId="AD" clId="Web-{4BD511CF-4285-4D4E-8357-DF908545C222}" dt="2025-02-26T21:42:51.124" v="209"/>
          <ac:spMkLst>
            <pc:docMk/>
            <pc:sldMk cId="0" sldId="266"/>
            <ac:spMk id="5" creationId="{00000000-0000-0000-0000-000000000000}"/>
          </ac:spMkLst>
        </pc:spChg>
        <pc:spChg chg="mod">
          <ac:chgData name="IYALLA, AWENITIYE (PGT)" userId="S::u2192567@live.warwick.ac.uk::ed09a4de-2efa-4242-8c65-2891ae80292f" providerId="AD" clId="Web-{4BD511CF-4285-4D4E-8357-DF908545C222}" dt="2025-02-26T21:43:20.406" v="215"/>
          <ac:spMkLst>
            <pc:docMk/>
            <pc:sldMk cId="0" sldId="266"/>
            <ac:spMk id="7" creationId="{00000000-0000-0000-0000-000000000000}"/>
          </ac:spMkLst>
        </pc:spChg>
        <pc:spChg chg="mod">
          <ac:chgData name="IYALLA, AWENITIYE (PGT)" userId="S::u2192567@live.warwick.ac.uk::ed09a4de-2efa-4242-8c65-2891ae80292f" providerId="AD" clId="Web-{4BD511CF-4285-4D4E-8357-DF908545C222}" dt="2025-02-26T21:43:00.046" v="211"/>
          <ac:spMkLst>
            <pc:docMk/>
            <pc:sldMk cId="0" sldId="266"/>
            <ac:spMk id="8" creationId="{00000000-0000-0000-0000-000000000000}"/>
          </ac:spMkLst>
        </pc:spChg>
        <pc:spChg chg="mod">
          <ac:chgData name="IYALLA, AWENITIYE (PGT)" userId="S::u2192567@live.warwick.ac.uk::ed09a4de-2efa-4242-8c65-2891ae80292f" providerId="AD" clId="Web-{4BD511CF-4285-4D4E-8357-DF908545C222}" dt="2025-02-26T21:42:39.029" v="206"/>
          <ac:spMkLst>
            <pc:docMk/>
            <pc:sldMk cId="0" sldId="266"/>
            <ac:spMk id="10" creationId="{00000000-0000-0000-0000-000000000000}"/>
          </ac:spMkLst>
        </pc:spChg>
        <pc:spChg chg="mod">
          <ac:chgData name="IYALLA, AWENITIYE (PGT)" userId="S::u2192567@live.warwick.ac.uk::ed09a4de-2efa-4242-8c65-2891ae80292f" providerId="AD" clId="Web-{4BD511CF-4285-4D4E-8357-DF908545C222}" dt="2025-02-26T21:42:56.311" v="210"/>
          <ac:spMkLst>
            <pc:docMk/>
            <pc:sldMk cId="0" sldId="266"/>
            <ac:spMk id="11" creationId="{00000000-0000-0000-0000-000000000000}"/>
          </ac:spMkLst>
        </pc:spChg>
        <pc:spChg chg="mod">
          <ac:chgData name="IYALLA, AWENITIYE (PGT)" userId="S::u2192567@live.warwick.ac.uk::ed09a4de-2efa-4242-8c65-2891ae80292f" providerId="AD" clId="Web-{4BD511CF-4285-4D4E-8357-DF908545C222}" dt="2025-02-26T21:42:36.795" v="205"/>
          <ac:spMkLst>
            <pc:docMk/>
            <pc:sldMk cId="0" sldId="266"/>
            <ac:spMk id="13" creationId="{00000000-0000-0000-0000-000000000000}"/>
          </ac:spMkLst>
        </pc:spChg>
        <pc:spChg chg="mod">
          <ac:chgData name="IYALLA, AWENITIYE (PGT)" userId="S::u2192567@live.warwick.ac.uk::ed09a4de-2efa-4242-8c65-2891ae80292f" providerId="AD" clId="Web-{4BD511CF-4285-4D4E-8357-DF908545C222}" dt="2025-02-26T21:42:47.249" v="208"/>
          <ac:spMkLst>
            <pc:docMk/>
            <pc:sldMk cId="0" sldId="266"/>
            <ac:spMk id="14" creationId="{00000000-0000-0000-0000-000000000000}"/>
          </ac:spMkLst>
        </pc:spChg>
        <pc:spChg chg="mod">
          <ac:chgData name="IYALLA, AWENITIYE (PGT)" userId="S::u2192567@live.warwick.ac.uk::ed09a4de-2efa-4242-8c65-2891ae80292f" providerId="AD" clId="Web-{4BD511CF-4285-4D4E-8357-DF908545C222}" dt="2025-02-26T21:40:35.493" v="180" actId="20577"/>
          <ac:spMkLst>
            <pc:docMk/>
            <pc:sldMk cId="0" sldId="266"/>
            <ac:spMk id="15" creationId="{00000000-0000-0000-0000-000000000000}"/>
          </ac:spMkLst>
        </pc:spChg>
        <pc:spChg chg="mod">
          <ac:chgData name="IYALLA, AWENITIYE (PGT)" userId="S::u2192567@live.warwick.ac.uk::ed09a4de-2efa-4242-8c65-2891ae80292f" providerId="AD" clId="Web-{4BD511CF-4285-4D4E-8357-DF908545C222}" dt="2025-02-26T21:41:45.637" v="195" actId="20577"/>
          <ac:spMkLst>
            <pc:docMk/>
            <pc:sldMk cId="0" sldId="266"/>
            <ac:spMk id="16" creationId="{00000000-0000-0000-0000-000000000000}"/>
          </ac:spMkLst>
        </pc:spChg>
        <pc:spChg chg="mod">
          <ac:chgData name="IYALLA, AWENITIYE (PGT)" userId="S::u2192567@live.warwick.ac.uk::ed09a4de-2efa-4242-8c65-2891ae80292f" providerId="AD" clId="Web-{4BD511CF-4285-4D4E-8357-DF908545C222}" dt="2025-02-26T21:42:16.216" v="204" actId="20577"/>
          <ac:spMkLst>
            <pc:docMk/>
            <pc:sldMk cId="0" sldId="266"/>
            <ac:spMk id="21" creationId="{00000000-0000-0000-0000-000000000000}"/>
          </ac:spMkLst>
        </pc:spChg>
        <pc:spChg chg="mod">
          <ac:chgData name="IYALLA, AWENITIYE (PGT)" userId="S::u2192567@live.warwick.ac.uk::ed09a4de-2efa-4242-8c65-2891ae80292f" providerId="AD" clId="Web-{4BD511CF-4285-4D4E-8357-DF908545C222}" dt="2025-02-26T21:42:09.559" v="199" actId="20577"/>
          <ac:spMkLst>
            <pc:docMk/>
            <pc:sldMk cId="0" sldId="266"/>
            <ac:spMk id="22" creationId="{00000000-0000-0000-0000-000000000000}"/>
          </ac:spMkLst>
        </pc:spChg>
        <pc:spChg chg="mod">
          <ac:chgData name="IYALLA, AWENITIYE (PGT)" userId="S::u2192567@live.warwick.ac.uk::ed09a4de-2efa-4242-8c65-2891ae80292f" providerId="AD" clId="Web-{4BD511CF-4285-4D4E-8357-DF908545C222}" dt="2025-02-26T21:42:12.872" v="200" actId="20577"/>
          <ac:spMkLst>
            <pc:docMk/>
            <pc:sldMk cId="0" sldId="266"/>
            <ac:spMk id="23" creationId="{00000000-0000-0000-0000-000000000000}"/>
          </ac:spMkLst>
        </pc:spChg>
        <pc:spChg chg="mod">
          <ac:chgData name="IYALLA, AWENITIYE (PGT)" userId="S::u2192567@live.warwick.ac.uk::ed09a4de-2efa-4242-8c65-2891ae80292f" providerId="AD" clId="Web-{4BD511CF-4285-4D4E-8357-DF908545C222}" dt="2025-02-26T21:41:54.246" v="196"/>
          <ac:spMkLst>
            <pc:docMk/>
            <pc:sldMk cId="0" sldId="266"/>
            <ac:spMk id="24" creationId="{00000000-0000-0000-0000-000000000000}"/>
          </ac:spMkLst>
        </pc:spChg>
        <pc:spChg chg="mod">
          <ac:chgData name="IYALLA, AWENITIYE (PGT)" userId="S::u2192567@live.warwick.ac.uk::ed09a4de-2efa-4242-8c65-2891ae80292f" providerId="AD" clId="Web-{4BD511CF-4285-4D4E-8357-DF908545C222}" dt="2025-02-26T21:43:38.829" v="219"/>
          <ac:spMkLst>
            <pc:docMk/>
            <pc:sldMk cId="0" sldId="266"/>
            <ac:spMk id="25" creationId="{00000000-0000-0000-0000-000000000000}"/>
          </ac:spMkLst>
        </pc:spChg>
        <pc:spChg chg="mod">
          <ac:chgData name="IYALLA, AWENITIYE (PGT)" userId="S::u2192567@live.warwick.ac.uk::ed09a4de-2efa-4242-8c65-2891ae80292f" providerId="AD" clId="Web-{4BD511CF-4285-4D4E-8357-DF908545C222}" dt="2025-02-26T21:43:31.250" v="218"/>
          <ac:spMkLst>
            <pc:docMk/>
            <pc:sldMk cId="0" sldId="266"/>
            <ac:spMk id="26" creationId="{00000000-0000-0000-0000-000000000000}"/>
          </ac:spMkLst>
        </pc:spChg>
        <pc:spChg chg="mod">
          <ac:chgData name="IYALLA, AWENITIYE (PGT)" userId="S::u2192567@live.warwick.ac.uk::ed09a4de-2efa-4242-8c65-2891ae80292f" providerId="AD" clId="Web-{4BD511CF-4285-4D4E-8357-DF908545C222}" dt="2025-02-26T21:43:27.719" v="217"/>
          <ac:spMkLst>
            <pc:docMk/>
            <pc:sldMk cId="0" sldId="266"/>
            <ac:spMk id="27" creationId="{00000000-0000-0000-0000-000000000000}"/>
          </ac:spMkLst>
        </pc:spChg>
        <pc:spChg chg="mod">
          <ac:chgData name="IYALLA, AWENITIYE (PGT)" userId="S::u2192567@live.warwick.ac.uk::ed09a4de-2efa-4242-8c65-2891ae80292f" providerId="AD" clId="Web-{4BD511CF-4285-4D4E-8357-DF908545C222}" dt="2025-02-26T21:43:25.016" v="216" actId="20577"/>
          <ac:spMkLst>
            <pc:docMk/>
            <pc:sldMk cId="0" sldId="266"/>
            <ac:spMk id="28" creationId="{00000000-0000-0000-0000-000000000000}"/>
          </ac:spMkLst>
        </pc:spChg>
      </pc:sldChg>
      <pc:sldChg chg="del">
        <pc:chgData name="IYALLA, AWENITIYE (PGT)" userId="S::u2192567@live.warwick.ac.uk::ed09a4de-2efa-4242-8c65-2891ae80292f" providerId="AD" clId="Web-{4BD511CF-4285-4D4E-8357-DF908545C222}" dt="2025-02-26T21:44:26.190" v="222"/>
        <pc:sldMkLst>
          <pc:docMk/>
          <pc:sldMk cId="0" sldId="272"/>
        </pc:sldMkLst>
      </pc:sldChg>
      <pc:sldChg chg="del">
        <pc:chgData name="IYALLA, AWENITIYE (PGT)" userId="S::u2192567@live.warwick.ac.uk::ed09a4de-2efa-4242-8c65-2891ae80292f" providerId="AD" clId="Web-{4BD511CF-4285-4D4E-8357-DF908545C222}" dt="2025-02-26T21:44:35.362" v="223"/>
        <pc:sldMkLst>
          <pc:docMk/>
          <pc:sldMk cId="0" sldId="274"/>
        </pc:sldMkLst>
      </pc:sldChg>
      <pc:sldChg chg="del">
        <pc:chgData name="IYALLA, AWENITIYE (PGT)" userId="S::u2192567@live.warwick.ac.uk::ed09a4de-2efa-4242-8c65-2891ae80292f" providerId="AD" clId="Web-{4BD511CF-4285-4D4E-8357-DF908545C222}" dt="2025-02-26T21:44:39.253" v="224"/>
        <pc:sldMkLst>
          <pc:docMk/>
          <pc:sldMk cId="0" sldId="275"/>
        </pc:sldMkLst>
      </pc:sldChg>
      <pc:sldChg chg="del">
        <pc:chgData name="IYALLA, AWENITIYE (PGT)" userId="S::u2192567@live.warwick.ac.uk::ed09a4de-2efa-4242-8c65-2891ae80292f" providerId="AD" clId="Web-{4BD511CF-4285-4D4E-8357-DF908545C222}" dt="2025-02-26T21:44:03.439" v="221"/>
        <pc:sldMkLst>
          <pc:docMk/>
          <pc:sldMk cId="0" sldId="277"/>
        </pc:sldMkLst>
      </pc:sldChg>
      <pc:sldChg chg="delSp modSp mod setBg">
        <pc:chgData name="IYALLA, AWENITIYE (PGT)" userId="S::u2192567@live.warwick.ac.uk::ed09a4de-2efa-4242-8c65-2891ae80292f" providerId="AD" clId="Web-{4BD511CF-4285-4D4E-8357-DF908545C222}" dt="2025-02-26T21:45:35.490" v="227" actId="20577"/>
        <pc:sldMkLst>
          <pc:docMk/>
          <pc:sldMk cId="3705293863" sldId="281"/>
        </pc:sldMkLst>
        <pc:spChg chg="del mod">
          <ac:chgData name="IYALLA, AWENITIYE (PGT)" userId="S::u2192567@live.warwick.ac.uk::ed09a4de-2efa-4242-8c65-2891ae80292f" providerId="AD" clId="Web-{4BD511CF-4285-4D4E-8357-DF908545C222}" dt="2025-02-26T21:15:07.235" v="40"/>
          <ac:spMkLst>
            <pc:docMk/>
            <pc:sldMk cId="3705293863" sldId="281"/>
            <ac:spMk id="2" creationId="{F0007C93-929B-63F8-545B-183AD5B7E0A3}"/>
          </ac:spMkLst>
        </pc:spChg>
        <pc:spChg chg="mod">
          <ac:chgData name="IYALLA, AWENITIYE (PGT)" userId="S::u2192567@live.warwick.ac.uk::ed09a4de-2efa-4242-8c65-2891ae80292f" providerId="AD" clId="Web-{4BD511CF-4285-4D4E-8357-DF908545C222}" dt="2025-02-26T21:45:35.490" v="227" actId="20577"/>
          <ac:spMkLst>
            <pc:docMk/>
            <pc:sldMk cId="3705293863" sldId="281"/>
            <ac:spMk id="7" creationId="{6D08F5E9-FA61-6788-E3E3-37CF73B643AE}"/>
          </ac:spMkLst>
        </pc:spChg>
        <pc:spChg chg="mod">
          <ac:chgData name="IYALLA, AWENITIYE (PGT)" userId="S::u2192567@live.warwick.ac.uk::ed09a4de-2efa-4242-8c65-2891ae80292f" providerId="AD" clId="Web-{4BD511CF-4285-4D4E-8357-DF908545C222}" dt="2025-02-26T21:44:56.207" v="225" actId="20577"/>
          <ac:spMkLst>
            <pc:docMk/>
            <pc:sldMk cId="3705293863" sldId="281"/>
            <ac:spMk id="33" creationId="{31F82CB8-E628-2A94-B2B3-3A6F8434DE52}"/>
          </ac:spMkLst>
        </pc:spChg>
      </pc:sldChg>
      <pc:sldChg chg="delSp modSp mod setBg">
        <pc:chgData name="IYALLA, AWENITIYE (PGT)" userId="S::u2192567@live.warwick.ac.uk::ed09a4de-2efa-4242-8c65-2891ae80292f" providerId="AD" clId="Web-{4BD511CF-4285-4D4E-8357-DF908545C222}" dt="2025-02-26T21:38:58.302" v="158"/>
        <pc:sldMkLst>
          <pc:docMk/>
          <pc:sldMk cId="1788090128" sldId="282"/>
        </pc:sldMkLst>
        <pc:spChg chg="del mod">
          <ac:chgData name="IYALLA, AWENITIYE (PGT)" userId="S::u2192567@live.warwick.ac.uk::ed09a4de-2efa-4242-8c65-2891ae80292f" providerId="AD" clId="Web-{4BD511CF-4285-4D4E-8357-DF908545C222}" dt="2025-02-26T21:38:54.302" v="157"/>
          <ac:spMkLst>
            <pc:docMk/>
            <pc:sldMk cId="1788090128" sldId="282"/>
            <ac:spMk id="2" creationId="{97C174B3-5E96-D8DC-5EAA-F2317BB1130D}"/>
          </ac:spMkLst>
        </pc:spChg>
      </pc:sldChg>
      <pc:sldChg chg="delSp modSp mod setBg">
        <pc:chgData name="IYALLA, AWENITIYE (PGT)" userId="S::u2192567@live.warwick.ac.uk::ed09a4de-2efa-4242-8c65-2891ae80292f" providerId="AD" clId="Web-{4BD511CF-4285-4D4E-8357-DF908545C222}" dt="2025-02-26T21:39:44.897" v="163"/>
        <pc:sldMkLst>
          <pc:docMk/>
          <pc:sldMk cId="1939400439" sldId="283"/>
        </pc:sldMkLst>
        <pc:spChg chg="del mod">
          <ac:chgData name="IYALLA, AWENITIYE (PGT)" userId="S::u2192567@live.warwick.ac.uk::ed09a4de-2efa-4242-8c65-2891ae80292f" providerId="AD" clId="Web-{4BD511CF-4285-4D4E-8357-DF908545C222}" dt="2025-02-26T21:39:39.210" v="162"/>
          <ac:spMkLst>
            <pc:docMk/>
            <pc:sldMk cId="1939400439" sldId="283"/>
            <ac:spMk id="2" creationId="{A650D241-6625-F5CD-A437-0E84329F547F}"/>
          </ac:spMkLst>
        </pc:spChg>
      </pc:sldChg>
      <pc:sldChg chg="delSp modSp mod setBg">
        <pc:chgData name="IYALLA, AWENITIYE (PGT)" userId="S::u2192567@live.warwick.ac.uk::ed09a4de-2efa-4242-8c65-2891ae80292f" providerId="AD" clId="Web-{4BD511CF-4285-4D4E-8357-DF908545C222}" dt="2025-02-26T21:39:52.866" v="166"/>
        <pc:sldMkLst>
          <pc:docMk/>
          <pc:sldMk cId="2288269016" sldId="284"/>
        </pc:sldMkLst>
        <pc:spChg chg="del mod">
          <ac:chgData name="IYALLA, AWENITIYE (PGT)" userId="S::u2192567@live.warwick.ac.uk::ed09a4de-2efa-4242-8c65-2891ae80292f" providerId="AD" clId="Web-{4BD511CF-4285-4D4E-8357-DF908545C222}" dt="2025-02-26T21:39:49.585" v="165"/>
          <ac:spMkLst>
            <pc:docMk/>
            <pc:sldMk cId="2288269016" sldId="284"/>
            <ac:spMk id="2" creationId="{681E1D25-DAE2-B678-D755-DF3F0B732A86}"/>
          </ac:spMkLst>
        </pc:spChg>
      </pc:sldChg>
      <pc:sldChg chg="new del mod setBg">
        <pc:chgData name="IYALLA, AWENITIYE (PGT)" userId="S::u2192567@live.warwick.ac.uk::ed09a4de-2efa-4242-8c65-2891ae80292f" providerId="AD" clId="Web-{4BD511CF-4285-4D4E-8357-DF908545C222}" dt="2025-02-26T21:46:40.664" v="243"/>
        <pc:sldMkLst>
          <pc:docMk/>
          <pc:sldMk cId="3479787441" sldId="285"/>
        </pc:sldMkLst>
      </pc:sldChg>
      <pc:sldChg chg="addSp delSp modSp add del mod setBg">
        <pc:chgData name="IYALLA, AWENITIYE (PGT)" userId="S::u2192567@live.warwick.ac.uk::ed09a4de-2efa-4242-8c65-2891ae80292f" providerId="AD" clId="Web-{4BD511CF-4285-4D4E-8357-DF908545C222}" dt="2025-02-26T21:47:52.870" v="278"/>
        <pc:sldMkLst>
          <pc:docMk/>
          <pc:sldMk cId="2073266850" sldId="286"/>
        </pc:sldMkLst>
        <pc:spChg chg="mod">
          <ac:chgData name="IYALLA, AWENITIYE (PGT)" userId="S::u2192567@live.warwick.ac.uk::ed09a4de-2efa-4242-8c65-2891ae80292f" providerId="AD" clId="Web-{4BD511CF-4285-4D4E-8357-DF908545C222}" dt="2025-02-26T21:39:31.475" v="160"/>
          <ac:spMkLst>
            <pc:docMk/>
            <pc:sldMk cId="2073266850" sldId="286"/>
            <ac:spMk id="2" creationId="{D47E9199-DF2C-96B2-E4DF-291AE37D177B}"/>
          </ac:spMkLst>
        </pc:spChg>
        <pc:spChg chg="add del">
          <ac:chgData name="IYALLA, AWENITIYE (PGT)" userId="S::u2192567@live.warwick.ac.uk::ed09a4de-2efa-4242-8c65-2891ae80292f" providerId="AD" clId="Web-{4BD511CF-4285-4D4E-8357-DF908545C222}" dt="2025-02-26T21:47:52.870" v="271"/>
          <ac:spMkLst>
            <pc:docMk/>
            <pc:sldMk cId="2073266850" sldId="286"/>
            <ac:spMk id="5" creationId="{2E011EAC-5348-9D7E-4346-AEA18A16A19D}"/>
          </ac:spMkLst>
        </pc:spChg>
        <pc:spChg chg="add del">
          <ac:chgData name="IYALLA, AWENITIYE (PGT)" userId="S::u2192567@live.warwick.ac.uk::ed09a4de-2efa-4242-8c65-2891ae80292f" providerId="AD" clId="Web-{4BD511CF-4285-4D4E-8357-DF908545C222}" dt="2025-02-26T21:47:52.870" v="273"/>
          <ac:spMkLst>
            <pc:docMk/>
            <pc:sldMk cId="2073266850" sldId="286"/>
            <ac:spMk id="9" creationId="{6D067713-D03F-C53F-19EA-B271A9224474}"/>
          </ac:spMkLst>
        </pc:spChg>
        <pc:spChg chg="add del mod">
          <ac:chgData name="IYALLA, AWENITIYE (PGT)" userId="S::u2192567@live.warwick.ac.uk::ed09a4de-2efa-4242-8c65-2891ae80292f" providerId="AD" clId="Web-{4BD511CF-4285-4D4E-8357-DF908545C222}" dt="2025-02-26T21:47:52.870" v="274"/>
          <ac:spMkLst>
            <pc:docMk/>
            <pc:sldMk cId="2073266850" sldId="286"/>
            <ac:spMk id="11" creationId="{1E6A112D-DC54-04C1-9D46-66B64BD5A8B8}"/>
          </ac:spMkLst>
        </pc:spChg>
        <pc:spChg chg="add del">
          <ac:chgData name="IYALLA, AWENITIYE (PGT)" userId="S::u2192567@live.warwick.ac.uk::ed09a4de-2efa-4242-8c65-2891ae80292f" providerId="AD" clId="Web-{4BD511CF-4285-4D4E-8357-DF908545C222}" dt="2025-02-26T21:47:52.870" v="275"/>
          <ac:spMkLst>
            <pc:docMk/>
            <pc:sldMk cId="2073266850" sldId="286"/>
            <ac:spMk id="12" creationId="{4BE57C80-94D5-98E1-6E62-01AFF747073D}"/>
          </ac:spMkLst>
        </pc:spChg>
        <pc:spChg chg="add del">
          <ac:chgData name="IYALLA, AWENITIYE (PGT)" userId="S::u2192567@live.warwick.ac.uk::ed09a4de-2efa-4242-8c65-2891ae80292f" providerId="AD" clId="Web-{4BD511CF-4285-4D4E-8357-DF908545C222}" dt="2025-02-26T21:47:52.870" v="269"/>
          <ac:spMkLst>
            <pc:docMk/>
            <pc:sldMk cId="2073266850" sldId="286"/>
            <ac:spMk id="13" creationId="{EA1F54C0-28BB-B96C-DFA5-416C9EB21A57}"/>
          </ac:spMkLst>
        </pc:spChg>
        <pc:spChg chg="add del">
          <ac:chgData name="IYALLA, AWENITIYE (PGT)" userId="S::u2192567@live.warwick.ac.uk::ed09a4de-2efa-4242-8c65-2891ae80292f" providerId="AD" clId="Web-{4BD511CF-4285-4D4E-8357-DF908545C222}" dt="2025-02-26T21:47:52.870" v="276"/>
          <ac:spMkLst>
            <pc:docMk/>
            <pc:sldMk cId="2073266850" sldId="286"/>
            <ac:spMk id="14" creationId="{6491D074-EA1A-BACD-091B-0C73417C13F8}"/>
          </ac:spMkLst>
        </pc:spChg>
        <pc:spChg chg="add del">
          <ac:chgData name="IYALLA, AWENITIYE (PGT)" userId="S::u2192567@live.warwick.ac.uk::ed09a4de-2efa-4242-8c65-2891ae80292f" providerId="AD" clId="Web-{4BD511CF-4285-4D4E-8357-DF908545C222}" dt="2025-02-26T21:47:52.870" v="277"/>
          <ac:spMkLst>
            <pc:docMk/>
            <pc:sldMk cId="2073266850" sldId="286"/>
            <ac:spMk id="15" creationId="{AC097036-64EB-4A5B-26CF-E65741F1C222}"/>
          </ac:spMkLst>
        </pc:spChg>
        <pc:spChg chg="add del">
          <ac:chgData name="IYALLA, AWENITIYE (PGT)" userId="S::u2192567@live.warwick.ac.uk::ed09a4de-2efa-4242-8c65-2891ae80292f" providerId="AD" clId="Web-{4BD511CF-4285-4D4E-8357-DF908545C222}" dt="2025-02-26T21:47:52.870" v="278"/>
          <ac:spMkLst>
            <pc:docMk/>
            <pc:sldMk cId="2073266850" sldId="286"/>
            <ac:spMk id="17" creationId="{D4E8D97C-7434-7D88-B518-0AD671FAE6F6}"/>
          </ac:spMkLst>
        </pc:spChg>
        <pc:picChg chg="add del">
          <ac:chgData name="IYALLA, AWENITIYE (PGT)" userId="S::u2192567@live.warwick.ac.uk::ed09a4de-2efa-4242-8c65-2891ae80292f" providerId="AD" clId="Web-{4BD511CF-4285-4D4E-8357-DF908545C222}" dt="2025-02-26T21:47:52.870" v="270"/>
          <ac:picMkLst>
            <pc:docMk/>
            <pc:sldMk cId="2073266850" sldId="286"/>
            <ac:picMk id="3" creationId="{51EE3E1F-B742-95C0-EE26-CCC900BB87EC}"/>
          </ac:picMkLst>
        </pc:picChg>
        <pc:picChg chg="add del">
          <ac:chgData name="IYALLA, AWENITIYE (PGT)" userId="S::u2192567@live.warwick.ac.uk::ed09a4de-2efa-4242-8c65-2891ae80292f" providerId="AD" clId="Web-{4BD511CF-4285-4D4E-8357-DF908545C222}" dt="2025-02-26T21:47:52.870" v="272"/>
          <ac:picMkLst>
            <pc:docMk/>
            <pc:sldMk cId="2073266850" sldId="286"/>
            <ac:picMk id="7" creationId="{C8AFB46C-F0F4-A4F2-9412-2AF6CF717E6E}"/>
          </ac:picMkLst>
        </pc:picChg>
      </pc:sldChg>
      <pc:sldChg chg="addSp new del mod setBg">
        <pc:chgData name="IYALLA, AWENITIYE (PGT)" userId="S::u2192567@live.warwick.ac.uk::ed09a4de-2efa-4242-8c65-2891ae80292f" providerId="AD" clId="Web-{4BD511CF-4285-4D4E-8357-DF908545C222}" dt="2025-02-26T21:05:53.853" v="18"/>
        <pc:sldMkLst>
          <pc:docMk/>
          <pc:sldMk cId="1351336218" sldId="287"/>
        </pc:sldMkLst>
        <pc:picChg chg="add">
          <ac:chgData name="IYALLA, AWENITIYE (PGT)" userId="S::u2192567@live.warwick.ac.uk::ed09a4de-2efa-4242-8c65-2891ae80292f" providerId="AD" clId="Web-{4BD511CF-4285-4D4E-8357-DF908545C222}" dt="2025-02-26T21:05:28.634" v="16"/>
          <ac:picMkLst>
            <pc:docMk/>
            <pc:sldMk cId="1351336218" sldId="287"/>
            <ac:picMk id="3" creationId="{3B6905C7-8AD5-ECCF-D762-EC3650350798}"/>
          </ac:picMkLst>
        </pc:picChg>
      </pc:sldChg>
      <pc:sldChg chg="addSp new mod setBg">
        <pc:chgData name="IYALLA, AWENITIYE (PGT)" userId="S::u2192567@live.warwick.ac.uk::ed09a4de-2efa-4242-8c65-2891ae80292f" providerId="AD" clId="Web-{4BD511CF-4285-4D4E-8357-DF908545C222}" dt="2025-02-26T21:48:06.652" v="289"/>
        <pc:sldMkLst>
          <pc:docMk/>
          <pc:sldMk cId="4044716508" sldId="287"/>
        </pc:sldMkLst>
        <pc:spChg chg="add">
          <ac:chgData name="IYALLA, AWENITIYE (PGT)" userId="S::u2192567@live.warwick.ac.uk::ed09a4de-2efa-4242-8c65-2891ae80292f" providerId="AD" clId="Web-{4BD511CF-4285-4D4E-8357-DF908545C222}" dt="2025-02-26T21:48:06.512" v="279"/>
          <ac:spMkLst>
            <pc:docMk/>
            <pc:sldMk cId="4044716508" sldId="287"/>
            <ac:spMk id="3" creationId="{85DB72FF-960D-AF24-D06D-984DFDB49574}"/>
          </ac:spMkLst>
        </pc:spChg>
        <pc:spChg chg="add">
          <ac:chgData name="IYALLA, AWENITIYE (PGT)" userId="S::u2192567@live.warwick.ac.uk::ed09a4de-2efa-4242-8c65-2891ae80292f" providerId="AD" clId="Web-{4BD511CF-4285-4D4E-8357-DF908545C222}" dt="2025-02-26T21:48:06.512" v="280"/>
          <ac:spMkLst>
            <pc:docMk/>
            <pc:sldMk cId="4044716508" sldId="287"/>
            <ac:spMk id="5" creationId="{1E1B3652-AD40-82FE-AD0F-AC6257F85490}"/>
          </ac:spMkLst>
        </pc:spChg>
        <pc:spChg chg="add">
          <ac:chgData name="IYALLA, AWENITIYE (PGT)" userId="S::u2192567@live.warwick.ac.uk::ed09a4de-2efa-4242-8c65-2891ae80292f" providerId="AD" clId="Web-{4BD511CF-4285-4D4E-8357-DF908545C222}" dt="2025-02-26T21:48:06.543" v="282"/>
          <ac:spMkLst>
            <pc:docMk/>
            <pc:sldMk cId="4044716508" sldId="287"/>
            <ac:spMk id="9" creationId="{06BF8F76-DA5F-FE49-084B-2674A88720EA}"/>
          </ac:spMkLst>
        </pc:spChg>
        <pc:spChg chg="add">
          <ac:chgData name="IYALLA, AWENITIYE (PGT)" userId="S::u2192567@live.warwick.ac.uk::ed09a4de-2efa-4242-8c65-2891ae80292f" providerId="AD" clId="Web-{4BD511CF-4285-4D4E-8357-DF908545C222}" dt="2025-02-26T21:48:06.574" v="284"/>
          <ac:spMkLst>
            <pc:docMk/>
            <pc:sldMk cId="4044716508" sldId="287"/>
            <ac:spMk id="13" creationId="{46D02D20-157E-11B8-E9FD-52E0C73F59B8}"/>
          </ac:spMkLst>
        </pc:spChg>
        <pc:spChg chg="add">
          <ac:chgData name="IYALLA, AWENITIYE (PGT)" userId="S::u2192567@live.warwick.ac.uk::ed09a4de-2efa-4242-8c65-2891ae80292f" providerId="AD" clId="Web-{4BD511CF-4285-4D4E-8357-DF908545C222}" dt="2025-02-26T21:48:06.590" v="285"/>
          <ac:spMkLst>
            <pc:docMk/>
            <pc:sldMk cId="4044716508" sldId="287"/>
            <ac:spMk id="15" creationId="{8DE6C398-FA5B-A513-E80F-4B5D63CA3D2E}"/>
          </ac:spMkLst>
        </pc:spChg>
        <pc:spChg chg="add">
          <ac:chgData name="IYALLA, AWENITIYE (PGT)" userId="S::u2192567@live.warwick.ac.uk::ed09a4de-2efa-4242-8c65-2891ae80292f" providerId="AD" clId="Web-{4BD511CF-4285-4D4E-8357-DF908545C222}" dt="2025-02-26T21:48:06.590" v="286"/>
          <ac:spMkLst>
            <pc:docMk/>
            <pc:sldMk cId="4044716508" sldId="287"/>
            <ac:spMk id="17" creationId="{5AEB405A-7614-787F-96D6-ACB01FD8A27F}"/>
          </ac:spMkLst>
        </pc:spChg>
        <pc:spChg chg="add">
          <ac:chgData name="IYALLA, AWENITIYE (PGT)" userId="S::u2192567@live.warwick.ac.uk::ed09a4de-2efa-4242-8c65-2891ae80292f" providerId="AD" clId="Web-{4BD511CF-4285-4D4E-8357-DF908545C222}" dt="2025-02-26T21:48:06.605" v="287"/>
          <ac:spMkLst>
            <pc:docMk/>
            <pc:sldMk cId="4044716508" sldId="287"/>
            <ac:spMk id="19" creationId="{2DDB4F67-1F14-3B4F-98E6-AE9C8F44B424}"/>
          </ac:spMkLst>
        </pc:spChg>
        <pc:spChg chg="add">
          <ac:chgData name="IYALLA, AWENITIYE (PGT)" userId="S::u2192567@live.warwick.ac.uk::ed09a4de-2efa-4242-8c65-2891ae80292f" providerId="AD" clId="Web-{4BD511CF-4285-4D4E-8357-DF908545C222}" dt="2025-02-26T21:48:06.621" v="288"/>
          <ac:spMkLst>
            <pc:docMk/>
            <pc:sldMk cId="4044716508" sldId="287"/>
            <ac:spMk id="21" creationId="{64F9646D-3621-53E5-4AE9-314E3536AA91}"/>
          </ac:spMkLst>
        </pc:spChg>
        <pc:spChg chg="add">
          <ac:chgData name="IYALLA, AWENITIYE (PGT)" userId="S::u2192567@live.warwick.ac.uk::ed09a4de-2efa-4242-8c65-2891ae80292f" providerId="AD" clId="Web-{4BD511CF-4285-4D4E-8357-DF908545C222}" dt="2025-02-26T21:48:06.652" v="289"/>
          <ac:spMkLst>
            <pc:docMk/>
            <pc:sldMk cId="4044716508" sldId="287"/>
            <ac:spMk id="23" creationId="{CED0B72E-D3DE-5929-9D62-FB6BE7A41B78}"/>
          </ac:spMkLst>
        </pc:spChg>
        <pc:picChg chg="add">
          <ac:chgData name="IYALLA, AWENITIYE (PGT)" userId="S::u2192567@live.warwick.ac.uk::ed09a4de-2efa-4242-8c65-2891ae80292f" providerId="AD" clId="Web-{4BD511CF-4285-4D4E-8357-DF908545C222}" dt="2025-02-26T21:48:06.543" v="281"/>
          <ac:picMkLst>
            <pc:docMk/>
            <pc:sldMk cId="4044716508" sldId="287"/>
            <ac:picMk id="7" creationId="{DA3735B8-E837-F6BF-4BC0-2A9D3B47289C}"/>
          </ac:picMkLst>
        </pc:picChg>
        <pc:picChg chg="add">
          <ac:chgData name="IYALLA, AWENITIYE (PGT)" userId="S::u2192567@live.warwick.ac.uk::ed09a4de-2efa-4242-8c65-2891ae80292f" providerId="AD" clId="Web-{4BD511CF-4285-4D4E-8357-DF908545C222}" dt="2025-02-26T21:48:06.558" v="283"/>
          <ac:picMkLst>
            <pc:docMk/>
            <pc:sldMk cId="4044716508" sldId="287"/>
            <ac:picMk id="11" creationId="{5FD40C13-551E-14A1-5991-321E00C1E779}"/>
          </ac:picMkLst>
        </pc:picChg>
      </pc:sldChg>
    </pc:docChg>
  </pc:docChgLst>
  <pc:docChgLst>
    <pc:chgData name="FU, ZEZHENG (PGT)" userId="S::u5624380@live.warwick.ac.uk::089f66fb-d4bc-4b2c-bcb3-78649a96a7e9" providerId="AD" clId="Web-{1A477ABD-5B26-1F0C-8B71-218C7C9DD466}"/>
    <pc:docChg chg="addSld delSld">
      <pc:chgData name="FU, ZEZHENG (PGT)" userId="S::u5624380@live.warwick.ac.uk::089f66fb-d4bc-4b2c-bcb3-78649a96a7e9" providerId="AD" clId="Web-{1A477ABD-5B26-1F0C-8B71-218C7C9DD466}" dt="2025-02-26T20:27:23.994" v="1"/>
      <pc:docMkLst>
        <pc:docMk/>
      </pc:docMkLst>
      <pc:sldChg chg="add del">
        <pc:chgData name="FU, ZEZHENG (PGT)" userId="S::u5624380@live.warwick.ac.uk::089f66fb-d4bc-4b2c-bcb3-78649a96a7e9" providerId="AD" clId="Web-{1A477ABD-5B26-1F0C-8B71-218C7C9DD466}" dt="2025-02-26T20:27:23.994" v="1"/>
        <pc:sldMkLst>
          <pc:docMk/>
          <pc:sldMk cId="2288269016" sldId="284"/>
        </pc:sldMkLst>
      </pc:sldChg>
    </pc:docChg>
  </pc:docChgLst>
  <pc:docChgLst>
    <pc:chgData name="MYTILINAIOS, ANTONIOS (PGT)" userId="b31573b3-6cd3-45a1-8435-1443f55aebae" providerId="ADAL" clId="{7DB84928-B3FB-784A-A55B-A4994A3481BD}"/>
    <pc:docChg chg="undo custSel modSld">
      <pc:chgData name="MYTILINAIOS, ANTONIOS (PGT)" userId="b31573b3-6cd3-45a1-8435-1443f55aebae" providerId="ADAL" clId="{7DB84928-B3FB-784A-A55B-A4994A3481BD}" dt="2025-02-26T17:09:01.468" v="319" actId="1076"/>
      <pc:docMkLst>
        <pc:docMk/>
      </pc:docMkLst>
      <pc:sldChg chg="addSp delSp modSp mod">
        <pc:chgData name="MYTILINAIOS, ANTONIOS (PGT)" userId="b31573b3-6cd3-45a1-8435-1443f55aebae" providerId="ADAL" clId="{7DB84928-B3FB-784A-A55B-A4994A3481BD}" dt="2025-02-26T16:59:05.090" v="241" actId="208"/>
        <pc:sldMkLst>
          <pc:docMk/>
          <pc:sldMk cId="0" sldId="260"/>
        </pc:sldMkLst>
        <pc:picChg chg="add del mod">
          <ac:chgData name="MYTILINAIOS, ANTONIOS (PGT)" userId="b31573b3-6cd3-45a1-8435-1443f55aebae" providerId="ADAL" clId="{7DB84928-B3FB-784A-A55B-A4994A3481BD}" dt="2025-02-26T16:58:03.511" v="213" actId="478"/>
          <ac:picMkLst>
            <pc:docMk/>
            <pc:sldMk cId="0" sldId="260"/>
            <ac:picMk id="4" creationId="{82E9DE8E-FFD7-4328-543D-1521FE83CE59}"/>
          </ac:picMkLst>
        </pc:picChg>
        <pc:picChg chg="add del mod">
          <ac:chgData name="MYTILINAIOS, ANTONIOS (PGT)" userId="b31573b3-6cd3-45a1-8435-1443f55aebae" providerId="ADAL" clId="{7DB84928-B3FB-784A-A55B-A4994A3481BD}" dt="2025-02-26T16:58:43.642" v="237" actId="478"/>
          <ac:picMkLst>
            <pc:docMk/>
            <pc:sldMk cId="0" sldId="260"/>
            <ac:picMk id="6" creationId="{E415FA91-34FF-81F4-E5D8-5BB69723DC19}"/>
          </ac:picMkLst>
        </pc:picChg>
        <pc:picChg chg="add mod">
          <ac:chgData name="MYTILINAIOS, ANTONIOS (PGT)" userId="b31573b3-6cd3-45a1-8435-1443f55aebae" providerId="ADAL" clId="{7DB84928-B3FB-784A-A55B-A4994A3481BD}" dt="2025-02-26T16:59:05.090" v="241" actId="208"/>
          <ac:picMkLst>
            <pc:docMk/>
            <pc:sldMk cId="0" sldId="260"/>
            <ac:picMk id="8" creationId="{E46B42DD-7976-EF29-EC60-1C1A1A0F2A56}"/>
          </ac:picMkLst>
        </pc:picChg>
        <pc:picChg chg="mod">
          <ac:chgData name="MYTILINAIOS, ANTONIOS (PGT)" userId="b31573b3-6cd3-45a1-8435-1443f55aebae" providerId="ADAL" clId="{7DB84928-B3FB-784A-A55B-A4994A3481BD}" dt="2025-02-26T16:57:52.470" v="210" actId="1076"/>
          <ac:picMkLst>
            <pc:docMk/>
            <pc:sldMk cId="0" sldId="260"/>
            <ac:picMk id="21" creationId="{7B9D96D1-5562-2180-0715-AB7A7ECD1E0C}"/>
          </ac:picMkLst>
        </pc:picChg>
      </pc:sldChg>
      <pc:sldChg chg="addSp delSp modSp mod">
        <pc:chgData name="MYTILINAIOS, ANTONIOS (PGT)" userId="b31573b3-6cd3-45a1-8435-1443f55aebae" providerId="ADAL" clId="{7DB84928-B3FB-784A-A55B-A4994A3481BD}" dt="2025-02-26T17:09:01.468" v="319" actId="1076"/>
        <pc:sldMkLst>
          <pc:docMk/>
          <pc:sldMk cId="3705293863" sldId="281"/>
        </pc:sldMkLst>
        <pc:spChg chg="mod">
          <ac:chgData name="MYTILINAIOS, ANTONIOS (PGT)" userId="b31573b3-6cd3-45a1-8435-1443f55aebae" providerId="ADAL" clId="{7DB84928-B3FB-784A-A55B-A4994A3481BD}" dt="2025-02-26T17:09:01.468" v="319" actId="1076"/>
          <ac:spMkLst>
            <pc:docMk/>
            <pc:sldMk cId="3705293863" sldId="281"/>
            <ac:spMk id="2" creationId="{F0007C93-929B-63F8-545B-183AD5B7E0A3}"/>
          </ac:spMkLst>
        </pc:spChg>
        <pc:spChg chg="mod">
          <ac:chgData name="MYTILINAIOS, ANTONIOS (PGT)" userId="b31573b3-6cd3-45a1-8435-1443f55aebae" providerId="ADAL" clId="{7DB84928-B3FB-784A-A55B-A4994A3481BD}" dt="2025-02-26T16:29:52.110" v="81" actId="20577"/>
          <ac:spMkLst>
            <pc:docMk/>
            <pc:sldMk cId="3705293863" sldId="281"/>
            <ac:spMk id="11" creationId="{6E553446-CAC3-7732-6131-61CB493411FD}"/>
          </ac:spMkLst>
        </pc:spChg>
        <pc:spChg chg="add mod">
          <ac:chgData name="MYTILINAIOS, ANTONIOS (PGT)" userId="b31573b3-6cd3-45a1-8435-1443f55aebae" providerId="ADAL" clId="{7DB84928-B3FB-784A-A55B-A4994A3481BD}" dt="2025-02-26T17:06:01.529" v="309" actId="1076"/>
          <ac:spMkLst>
            <pc:docMk/>
            <pc:sldMk cId="3705293863" sldId="281"/>
            <ac:spMk id="22" creationId="{EEBCDE7B-9A38-7046-F661-6F272CFE8395}"/>
          </ac:spMkLst>
        </pc:spChg>
        <pc:spChg chg="add mod">
          <ac:chgData name="MYTILINAIOS, ANTONIOS (PGT)" userId="b31573b3-6cd3-45a1-8435-1443f55aebae" providerId="ADAL" clId="{7DB84928-B3FB-784A-A55B-A4994A3481BD}" dt="2025-02-26T17:05:23.727" v="302" actId="1076"/>
          <ac:spMkLst>
            <pc:docMk/>
            <pc:sldMk cId="3705293863" sldId="281"/>
            <ac:spMk id="23" creationId="{D7614F87-603F-3893-652C-E4D90A525B57}"/>
          </ac:spMkLst>
        </pc:spChg>
        <pc:spChg chg="add del mod">
          <ac:chgData name="MYTILINAIOS, ANTONIOS (PGT)" userId="b31573b3-6cd3-45a1-8435-1443f55aebae" providerId="ADAL" clId="{7DB84928-B3FB-784A-A55B-A4994A3481BD}" dt="2025-02-26T16:54:14.982" v="185" actId="478"/>
          <ac:spMkLst>
            <pc:docMk/>
            <pc:sldMk cId="3705293863" sldId="281"/>
            <ac:spMk id="25" creationId="{1182A87A-EA31-107A-83AF-3D2704D6507D}"/>
          </ac:spMkLst>
        </pc:spChg>
        <pc:spChg chg="add mod">
          <ac:chgData name="MYTILINAIOS, ANTONIOS (PGT)" userId="b31573b3-6cd3-45a1-8435-1443f55aebae" providerId="ADAL" clId="{7DB84928-B3FB-784A-A55B-A4994A3481BD}" dt="2025-02-26T17:06:17.997" v="312" actId="1076"/>
          <ac:spMkLst>
            <pc:docMk/>
            <pc:sldMk cId="3705293863" sldId="281"/>
            <ac:spMk id="26" creationId="{2FCC5A29-BA6C-EFF8-DB57-724A9CAA9495}"/>
          </ac:spMkLst>
        </pc:spChg>
        <pc:spChg chg="add del mod">
          <ac:chgData name="MYTILINAIOS, ANTONIOS (PGT)" userId="b31573b3-6cd3-45a1-8435-1443f55aebae" providerId="ADAL" clId="{7DB84928-B3FB-784A-A55B-A4994A3481BD}" dt="2025-02-26T17:03:05.815" v="282" actId="478"/>
          <ac:spMkLst>
            <pc:docMk/>
            <pc:sldMk cId="3705293863" sldId="281"/>
            <ac:spMk id="28" creationId="{47AD6EC8-ABCD-3AF7-2304-736B0EA6DFB7}"/>
          </ac:spMkLst>
        </pc:spChg>
        <pc:spChg chg="add mod">
          <ac:chgData name="MYTILINAIOS, ANTONIOS (PGT)" userId="b31573b3-6cd3-45a1-8435-1443f55aebae" providerId="ADAL" clId="{7DB84928-B3FB-784A-A55B-A4994A3481BD}" dt="2025-02-26T17:08:14.500" v="315" actId="1076"/>
          <ac:spMkLst>
            <pc:docMk/>
            <pc:sldMk cId="3705293863" sldId="281"/>
            <ac:spMk id="29" creationId="{FE8ED6BB-DE7D-C9F4-81D2-DD49A883E754}"/>
          </ac:spMkLst>
        </pc:spChg>
        <pc:graphicFrameChg chg="add del mod modGraphic">
          <ac:chgData name="MYTILINAIOS, ANTONIOS (PGT)" userId="b31573b3-6cd3-45a1-8435-1443f55aebae" providerId="ADAL" clId="{7DB84928-B3FB-784A-A55B-A4994A3481BD}" dt="2025-02-26T16:29:28.577" v="66" actId="478"/>
          <ac:graphicFrameMkLst>
            <pc:docMk/>
            <pc:sldMk cId="3705293863" sldId="281"/>
            <ac:graphicFrameMk id="21" creationId="{E36EF94E-CE11-9B9B-E7DC-AB4B4B9DC591}"/>
          </ac:graphicFrameMkLst>
        </pc:graphicFrameChg>
        <pc:picChg chg="del">
          <ac:chgData name="MYTILINAIOS, ANTONIOS (PGT)" userId="b31573b3-6cd3-45a1-8435-1443f55aebae" providerId="ADAL" clId="{7DB84928-B3FB-784A-A55B-A4994A3481BD}" dt="2025-02-26T16:23:46.624" v="4" actId="478"/>
          <ac:picMkLst>
            <pc:docMk/>
            <pc:sldMk cId="3705293863" sldId="281"/>
            <ac:picMk id="15" creationId="{B5AEEAD2-E48D-3E35-5C95-7F19C9700211}"/>
          </ac:picMkLst>
        </pc:picChg>
        <pc:picChg chg="add del mod modCrop">
          <ac:chgData name="MYTILINAIOS, ANTONIOS (PGT)" userId="b31573b3-6cd3-45a1-8435-1443f55aebae" providerId="ADAL" clId="{7DB84928-B3FB-784A-A55B-A4994A3481BD}" dt="2025-02-26T16:54:28.583" v="196" actId="1076"/>
          <ac:picMkLst>
            <pc:docMk/>
            <pc:sldMk cId="3705293863" sldId="281"/>
            <ac:picMk id="17" creationId="{EBB7BB0A-2C59-9E4C-F920-0AB49F55458D}"/>
          </ac:picMkLst>
        </pc:picChg>
        <pc:cxnChg chg="del">
          <ac:chgData name="MYTILINAIOS, ANTONIOS (PGT)" userId="b31573b3-6cd3-45a1-8435-1443f55aebae" providerId="ADAL" clId="{7DB84928-B3FB-784A-A55B-A4994A3481BD}" dt="2025-02-26T16:23:28.269" v="0" actId="478"/>
          <ac:cxnSpMkLst>
            <pc:docMk/>
            <pc:sldMk cId="3705293863" sldId="281"/>
            <ac:cxnSpMk id="16" creationId="{E9D18FA5-37F2-1C5B-E049-89CB4201C8B9}"/>
          </ac:cxnSpMkLst>
        </pc:cxnChg>
        <pc:cxnChg chg="add mod">
          <ac:chgData name="MYTILINAIOS, ANTONIOS (PGT)" userId="b31573b3-6cd3-45a1-8435-1443f55aebae" providerId="ADAL" clId="{7DB84928-B3FB-784A-A55B-A4994A3481BD}" dt="2025-02-26T16:26:44.120" v="40" actId="692"/>
          <ac:cxnSpMkLst>
            <pc:docMk/>
            <pc:sldMk cId="3705293863" sldId="281"/>
            <ac:cxnSpMk id="19" creationId="{700099A2-3FD0-6C3C-2213-311ECE0EA1A4}"/>
          </ac:cxnSpMkLst>
        </pc:cxnChg>
        <pc:cxnChg chg="add mod">
          <ac:chgData name="MYTILINAIOS, ANTONIOS (PGT)" userId="b31573b3-6cd3-45a1-8435-1443f55aebae" providerId="ADAL" clId="{7DB84928-B3FB-784A-A55B-A4994A3481BD}" dt="2025-02-26T16:27:24.027" v="47" actId="1037"/>
          <ac:cxnSpMkLst>
            <pc:docMk/>
            <pc:sldMk cId="3705293863" sldId="281"/>
            <ac:cxnSpMk id="20" creationId="{BD16C088-D79F-ECFE-CBCD-36E4392E37CF}"/>
          </ac:cxnSpMkLst>
        </pc:cxnChg>
      </pc:sldChg>
    </pc:docChg>
  </pc:docChgLst>
  <pc:docChgLst>
    <pc:chgData name="MYTILINAIOS, ANTONIOS (PGT)" userId="S::u5651133@live.warwick.ac.uk::b31573b3-6cd3-45a1-8435-1443f55aebae" providerId="AD" clId="Web-{B9A2EC98-444C-7A79-7E59-C741DDBC31EC}"/>
    <pc:docChg chg="modSld">
      <pc:chgData name="MYTILINAIOS, ANTONIOS (PGT)" userId="S::u5651133@live.warwick.ac.uk::b31573b3-6cd3-45a1-8435-1443f55aebae" providerId="AD" clId="Web-{B9A2EC98-444C-7A79-7E59-C741DDBC31EC}" dt="2025-02-27T11:00:50.378" v="0"/>
      <pc:docMkLst>
        <pc:docMk/>
      </pc:docMkLst>
      <pc:sldChg chg="delSp">
        <pc:chgData name="MYTILINAIOS, ANTONIOS (PGT)" userId="S::u5651133@live.warwick.ac.uk::b31573b3-6cd3-45a1-8435-1443f55aebae" providerId="AD" clId="Web-{B9A2EC98-444C-7A79-7E59-C741DDBC31EC}" dt="2025-02-27T11:00:50.378" v="0"/>
        <pc:sldMkLst>
          <pc:docMk/>
          <pc:sldMk cId="0" sldId="260"/>
        </pc:sldMkLst>
        <pc:picChg chg="del">
          <ac:chgData name="MYTILINAIOS, ANTONIOS (PGT)" userId="S::u5651133@live.warwick.ac.uk::b31573b3-6cd3-45a1-8435-1443f55aebae" providerId="AD" clId="Web-{B9A2EC98-444C-7A79-7E59-C741DDBC31EC}" dt="2025-02-27T11:00:50.378" v="0"/>
          <ac:picMkLst>
            <pc:docMk/>
            <pc:sldMk cId="0" sldId="260"/>
            <ac:picMk id="8" creationId="{E46B42DD-7976-EF29-EC60-1C1A1A0F2A56}"/>
          </ac:picMkLst>
        </pc:picChg>
      </pc:sldChg>
    </pc:docChg>
  </pc:docChgLst>
  <pc:docChgLst>
    <pc:chgData name="MYTILINAIOS, ANTONIOS (PGT)" userId="S::u5651133@live.warwick.ac.uk::b31573b3-6cd3-45a1-8435-1443f55aebae" providerId="AD" clId="Web-{65AB1AF5-DF9E-8B34-D448-7EDF58E80C17}"/>
    <pc:docChg chg="modSld sldOrd">
      <pc:chgData name="MYTILINAIOS, ANTONIOS (PGT)" userId="S::u5651133@live.warwick.ac.uk::b31573b3-6cd3-45a1-8435-1443f55aebae" providerId="AD" clId="Web-{65AB1AF5-DF9E-8B34-D448-7EDF58E80C17}" dt="2025-02-27T13:22:36.086" v="13"/>
      <pc:docMkLst>
        <pc:docMk/>
      </pc:docMkLst>
      <pc:sldChg chg="modSp">
        <pc:chgData name="MYTILINAIOS, ANTONIOS (PGT)" userId="S::u5651133@live.warwick.ac.uk::b31573b3-6cd3-45a1-8435-1443f55aebae" providerId="AD" clId="Web-{65AB1AF5-DF9E-8B34-D448-7EDF58E80C17}" dt="2025-02-27T13:00:56.399" v="5" actId="14100"/>
        <pc:sldMkLst>
          <pc:docMk/>
          <pc:sldMk cId="3705293863" sldId="281"/>
        </pc:sldMkLst>
        <pc:spChg chg="mod">
          <ac:chgData name="MYTILINAIOS, ANTONIOS (PGT)" userId="S::u5651133@live.warwick.ac.uk::b31573b3-6cd3-45a1-8435-1443f55aebae" providerId="AD" clId="Web-{65AB1AF5-DF9E-8B34-D448-7EDF58E80C17}" dt="2025-02-27T12:50:05.711" v="1" actId="20577"/>
          <ac:spMkLst>
            <pc:docMk/>
            <pc:sldMk cId="3705293863" sldId="281"/>
            <ac:spMk id="6" creationId="{1947BDA5-D3FA-12D3-C090-F310A46E47A2}"/>
          </ac:spMkLst>
        </pc:spChg>
        <pc:spChg chg="mod">
          <ac:chgData name="MYTILINAIOS, ANTONIOS (PGT)" userId="S::u5651133@live.warwick.ac.uk::b31573b3-6cd3-45a1-8435-1443f55aebae" providerId="AD" clId="Web-{65AB1AF5-DF9E-8B34-D448-7EDF58E80C17}" dt="2025-02-27T13:00:56.399" v="5" actId="14100"/>
          <ac:spMkLst>
            <pc:docMk/>
            <pc:sldMk cId="3705293863" sldId="281"/>
            <ac:spMk id="23" creationId="{D7614F87-603F-3893-652C-E4D90A525B57}"/>
          </ac:spMkLst>
        </pc:spChg>
        <pc:spChg chg="mod">
          <ac:chgData name="MYTILINAIOS, ANTONIOS (PGT)" userId="S::u5651133@live.warwick.ac.uk::b31573b3-6cd3-45a1-8435-1443f55aebae" providerId="AD" clId="Web-{65AB1AF5-DF9E-8B34-D448-7EDF58E80C17}" dt="2025-02-27T12:51:26.213" v="3" actId="14100"/>
          <ac:spMkLst>
            <pc:docMk/>
            <pc:sldMk cId="3705293863" sldId="281"/>
            <ac:spMk id="26" creationId="{2FCC5A29-BA6C-EFF8-DB57-724A9CAA9495}"/>
          </ac:spMkLst>
        </pc:spChg>
        <pc:cxnChg chg="mod">
          <ac:chgData name="MYTILINAIOS, ANTONIOS (PGT)" userId="S::u5651133@live.warwick.ac.uk::b31573b3-6cd3-45a1-8435-1443f55aebae" providerId="AD" clId="Web-{65AB1AF5-DF9E-8B34-D448-7EDF58E80C17}" dt="2025-02-27T12:52:43.199" v="4" actId="14100"/>
          <ac:cxnSpMkLst>
            <pc:docMk/>
            <pc:sldMk cId="3705293863" sldId="281"/>
            <ac:cxnSpMk id="19" creationId="{700099A2-3FD0-6C3C-2213-311ECE0EA1A4}"/>
          </ac:cxnSpMkLst>
        </pc:cxnChg>
      </pc:sldChg>
      <pc:sldChg chg="modSp">
        <pc:chgData name="MYTILINAIOS, ANTONIOS (PGT)" userId="S::u5651133@live.warwick.ac.uk::b31573b3-6cd3-45a1-8435-1443f55aebae" providerId="AD" clId="Web-{65AB1AF5-DF9E-8B34-D448-7EDF58E80C17}" dt="2025-02-27T13:22:36.086" v="13"/>
        <pc:sldMkLst>
          <pc:docMk/>
          <pc:sldMk cId="195957594" sldId="297"/>
        </pc:sldMkLst>
        <pc:spChg chg="mod">
          <ac:chgData name="MYTILINAIOS, ANTONIOS (PGT)" userId="S::u5651133@live.warwick.ac.uk::b31573b3-6cd3-45a1-8435-1443f55aebae" providerId="AD" clId="Web-{65AB1AF5-DF9E-8B34-D448-7EDF58E80C17}" dt="2025-02-27T13:22:35.352" v="12" actId="20577"/>
          <ac:spMkLst>
            <pc:docMk/>
            <pc:sldMk cId="195957594" sldId="297"/>
            <ac:spMk id="4" creationId="{A55DB71C-ABB3-9FDC-C7D6-C5EF29BB7D23}"/>
          </ac:spMkLst>
        </pc:spChg>
        <pc:spChg chg="mod ord">
          <ac:chgData name="MYTILINAIOS, ANTONIOS (PGT)" userId="S::u5651133@live.warwick.ac.uk::b31573b3-6cd3-45a1-8435-1443f55aebae" providerId="AD" clId="Web-{65AB1AF5-DF9E-8B34-D448-7EDF58E80C17}" dt="2025-02-27T13:22:36.086" v="13"/>
          <ac:spMkLst>
            <pc:docMk/>
            <pc:sldMk cId="195957594" sldId="297"/>
            <ac:spMk id="6" creationId="{08FE1881-F64B-78A5-C10C-B6E878D4A88E}"/>
          </ac:spMkLst>
        </pc:spChg>
      </pc:sldChg>
      <pc:sldChg chg="ord">
        <pc:chgData name="MYTILINAIOS, ANTONIOS (PGT)" userId="S::u5651133@live.warwick.ac.uk::b31573b3-6cd3-45a1-8435-1443f55aebae" providerId="AD" clId="Web-{65AB1AF5-DF9E-8B34-D448-7EDF58E80C17}" dt="2025-02-27T13:07:08.205" v="8"/>
        <pc:sldMkLst>
          <pc:docMk/>
          <pc:sldMk cId="1276691338" sldId="303"/>
        </pc:sldMkLst>
      </pc:sldChg>
    </pc:docChg>
  </pc:docChgLst>
  <pc:docChgLst>
    <pc:chgData name="MYTILINAIOS, ANTONIOS (PGT)" userId="S::u5651133@live.warwick.ac.uk::b31573b3-6cd3-45a1-8435-1443f55aebae" providerId="AD" clId="Web-{0CF89CF6-3AD0-8CD7-96B1-849F0429C0C2}"/>
    <pc:docChg chg="modSld">
      <pc:chgData name="MYTILINAIOS, ANTONIOS (PGT)" userId="S::u5651133@live.warwick.ac.uk::b31573b3-6cd3-45a1-8435-1443f55aebae" providerId="AD" clId="Web-{0CF89CF6-3AD0-8CD7-96B1-849F0429C0C2}" dt="2025-02-26T17:26:59.168" v="222" actId="1076"/>
      <pc:docMkLst>
        <pc:docMk/>
      </pc:docMkLst>
      <pc:sldChg chg="addSp delSp modSp">
        <pc:chgData name="MYTILINAIOS, ANTONIOS (PGT)" userId="S::u5651133@live.warwick.ac.uk::b31573b3-6cd3-45a1-8435-1443f55aebae" providerId="AD" clId="Web-{0CF89CF6-3AD0-8CD7-96B1-849F0429C0C2}" dt="2025-02-26T17:26:59.168" v="222" actId="1076"/>
        <pc:sldMkLst>
          <pc:docMk/>
          <pc:sldMk cId="3705293863" sldId="281"/>
        </pc:sldMkLst>
        <pc:spChg chg="mod">
          <ac:chgData name="MYTILINAIOS, ANTONIOS (PGT)" userId="S::u5651133@live.warwick.ac.uk::b31573b3-6cd3-45a1-8435-1443f55aebae" providerId="AD" clId="Web-{0CF89CF6-3AD0-8CD7-96B1-849F0429C0C2}" dt="2025-02-26T17:21:51.113" v="134" actId="1076"/>
          <ac:spMkLst>
            <pc:docMk/>
            <pc:sldMk cId="3705293863" sldId="281"/>
            <ac:spMk id="2" creationId="{F0007C93-929B-63F8-545B-183AD5B7E0A3}"/>
          </ac:spMkLst>
        </pc:spChg>
        <pc:spChg chg="mod">
          <ac:chgData name="MYTILINAIOS, ANTONIOS (PGT)" userId="S::u5651133@live.warwick.ac.uk::b31573b3-6cd3-45a1-8435-1443f55aebae" providerId="AD" clId="Web-{0CF89CF6-3AD0-8CD7-96B1-849F0429C0C2}" dt="2025-02-26T17:16:46.042" v="98" actId="14100"/>
          <ac:spMkLst>
            <pc:docMk/>
            <pc:sldMk cId="3705293863" sldId="281"/>
            <ac:spMk id="3" creationId="{3AC725F4-324E-91F3-94A7-3EF952DBA46F}"/>
          </ac:spMkLst>
        </pc:spChg>
        <pc:spChg chg="mod">
          <ac:chgData name="MYTILINAIOS, ANTONIOS (PGT)" userId="S::u5651133@live.warwick.ac.uk::b31573b3-6cd3-45a1-8435-1443f55aebae" providerId="AD" clId="Web-{0CF89CF6-3AD0-8CD7-96B1-849F0429C0C2}" dt="2025-02-26T17:17:14.918" v="101" actId="14100"/>
          <ac:spMkLst>
            <pc:docMk/>
            <pc:sldMk cId="3705293863" sldId="281"/>
            <ac:spMk id="4" creationId="{3DFE216D-4998-96E0-21A9-4D2E130272E8}"/>
          </ac:spMkLst>
        </pc:spChg>
        <pc:spChg chg="add mod">
          <ac:chgData name="MYTILINAIOS, ANTONIOS (PGT)" userId="S::u5651133@live.warwick.ac.uk::b31573b3-6cd3-45a1-8435-1443f55aebae" providerId="AD" clId="Web-{0CF89CF6-3AD0-8CD7-96B1-849F0429C0C2}" dt="2025-02-26T17:17:23.558" v="102" actId="1076"/>
          <ac:spMkLst>
            <pc:docMk/>
            <pc:sldMk cId="3705293863" sldId="281"/>
            <ac:spMk id="6" creationId="{1947BDA5-D3FA-12D3-C090-F310A46E47A2}"/>
          </ac:spMkLst>
        </pc:spChg>
        <pc:spChg chg="mod">
          <ac:chgData name="MYTILINAIOS, ANTONIOS (PGT)" userId="S::u5651133@live.warwick.ac.uk::b31573b3-6cd3-45a1-8435-1443f55aebae" providerId="AD" clId="Web-{0CF89CF6-3AD0-8CD7-96B1-849F0429C0C2}" dt="2025-02-26T17:14:40.694" v="65" actId="20577"/>
          <ac:spMkLst>
            <pc:docMk/>
            <pc:sldMk cId="3705293863" sldId="281"/>
            <ac:spMk id="11" creationId="{6E553446-CAC3-7732-6131-61CB493411FD}"/>
          </ac:spMkLst>
        </pc:spChg>
        <pc:spChg chg="add mod">
          <ac:chgData name="MYTILINAIOS, ANTONIOS (PGT)" userId="S::u5651133@live.warwick.ac.uk::b31573b3-6cd3-45a1-8435-1443f55aebae" providerId="AD" clId="Web-{0CF89CF6-3AD0-8CD7-96B1-849F0429C0C2}" dt="2025-02-26T17:18:44.701" v="109" actId="1076"/>
          <ac:spMkLst>
            <pc:docMk/>
            <pc:sldMk cId="3705293863" sldId="281"/>
            <ac:spMk id="15" creationId="{A630E421-B5CB-680F-3E1A-B3682233C133}"/>
          </ac:spMkLst>
        </pc:spChg>
        <pc:spChg chg="add mod">
          <ac:chgData name="MYTILINAIOS, ANTONIOS (PGT)" userId="S::u5651133@live.warwick.ac.uk::b31573b3-6cd3-45a1-8435-1443f55aebae" providerId="AD" clId="Web-{0CF89CF6-3AD0-8CD7-96B1-849F0429C0C2}" dt="2025-02-26T17:19:48.078" v="116" actId="20577"/>
          <ac:spMkLst>
            <pc:docMk/>
            <pc:sldMk cId="3705293863" sldId="281"/>
            <ac:spMk id="18" creationId="{57F7B56E-6531-F5CA-BFC3-A9ECFC632496}"/>
          </ac:spMkLst>
        </pc:spChg>
        <pc:spChg chg="add mod">
          <ac:chgData name="MYTILINAIOS, ANTONIOS (PGT)" userId="S::u5651133@live.warwick.ac.uk::b31573b3-6cd3-45a1-8435-1443f55aebae" providerId="AD" clId="Web-{0CF89CF6-3AD0-8CD7-96B1-849F0429C0C2}" dt="2025-02-26T17:23:54.773" v="145" actId="20577"/>
          <ac:spMkLst>
            <pc:docMk/>
            <pc:sldMk cId="3705293863" sldId="281"/>
            <ac:spMk id="24" creationId="{2A7551C9-2BF1-3102-D058-4E4A66BD7D0B}"/>
          </ac:spMkLst>
        </pc:spChg>
        <pc:spChg chg="add del mod">
          <ac:chgData name="MYTILINAIOS, ANTONIOS (PGT)" userId="S::u5651133@live.warwick.ac.uk::b31573b3-6cd3-45a1-8435-1443f55aebae" providerId="AD" clId="Web-{0CF89CF6-3AD0-8CD7-96B1-849F0429C0C2}" dt="2025-02-26T17:24:22.508" v="152"/>
          <ac:spMkLst>
            <pc:docMk/>
            <pc:sldMk cId="3705293863" sldId="281"/>
            <ac:spMk id="25" creationId="{C45B3F7F-70EE-45D4-1B55-CC76C4CFFD67}"/>
          </ac:spMkLst>
        </pc:spChg>
        <pc:spChg chg="add mod">
          <ac:chgData name="MYTILINAIOS, ANTONIOS (PGT)" userId="S::u5651133@live.warwick.ac.uk::b31573b3-6cd3-45a1-8435-1443f55aebae" providerId="AD" clId="Web-{0CF89CF6-3AD0-8CD7-96B1-849F0429C0C2}" dt="2025-02-26T17:26:45.777" v="218" actId="1076"/>
          <ac:spMkLst>
            <pc:docMk/>
            <pc:sldMk cId="3705293863" sldId="281"/>
            <ac:spMk id="27" creationId="{CC1E244F-6FC4-5ABA-29D0-DE9A46E3F9D9}"/>
          </ac:spMkLst>
        </pc:spChg>
        <pc:spChg chg="del">
          <ac:chgData name="MYTILINAIOS, ANTONIOS (PGT)" userId="S::u5651133@live.warwick.ac.uk::b31573b3-6cd3-45a1-8435-1443f55aebae" providerId="AD" clId="Web-{0CF89CF6-3AD0-8CD7-96B1-849F0429C0C2}" dt="2025-02-26T17:11:46.377" v="0"/>
          <ac:spMkLst>
            <pc:docMk/>
            <pc:sldMk cId="3705293863" sldId="281"/>
            <ac:spMk id="29" creationId="{FE8ED6BB-DE7D-C9F4-81D2-DD49A883E754}"/>
          </ac:spMkLst>
        </pc:spChg>
        <pc:picChg chg="del">
          <ac:chgData name="MYTILINAIOS, ANTONIOS (PGT)" userId="S::u5651133@live.warwick.ac.uk::b31573b3-6cd3-45a1-8435-1443f55aebae" providerId="AD" clId="Web-{0CF89CF6-3AD0-8CD7-96B1-849F0429C0C2}" dt="2025-02-26T17:19:34.765" v="110"/>
          <ac:picMkLst>
            <pc:docMk/>
            <pc:sldMk cId="3705293863" sldId="281"/>
            <ac:picMk id="5" creationId="{6D005ACC-D5D1-5418-D2EF-0ED114D6C4A6}"/>
          </ac:picMkLst>
        </pc:picChg>
        <pc:picChg chg="add del mod">
          <ac:chgData name="MYTILINAIOS, ANTONIOS (PGT)" userId="S::u5651133@live.warwick.ac.uk::b31573b3-6cd3-45a1-8435-1443f55aebae" providerId="AD" clId="Web-{0CF89CF6-3AD0-8CD7-96B1-849F0429C0C2}" dt="2025-02-26T17:18:14.404" v="106"/>
          <ac:picMkLst>
            <pc:docMk/>
            <pc:sldMk cId="3705293863" sldId="281"/>
            <ac:picMk id="16" creationId="{165CB79F-68EF-074D-510B-018389E35A0B}"/>
          </ac:picMkLst>
        </pc:picChg>
        <pc:picChg chg="add mod">
          <ac:chgData name="MYTILINAIOS, ANTONIOS (PGT)" userId="S::u5651133@live.warwick.ac.uk::b31573b3-6cd3-45a1-8435-1443f55aebae" providerId="AD" clId="Web-{0CF89CF6-3AD0-8CD7-96B1-849F0429C0C2}" dt="2025-02-26T17:20:58.158" v="125" actId="1076"/>
          <ac:picMkLst>
            <pc:docMk/>
            <pc:sldMk cId="3705293863" sldId="281"/>
            <ac:picMk id="21" creationId="{1350D709-0CC9-8A7C-4773-CD2F9F8E7E6D}"/>
          </ac:picMkLst>
        </pc:picChg>
        <pc:picChg chg="add mod">
          <ac:chgData name="MYTILINAIOS, ANTONIOS (PGT)" userId="S::u5651133@live.warwick.ac.uk::b31573b3-6cd3-45a1-8435-1443f55aebae" providerId="AD" clId="Web-{0CF89CF6-3AD0-8CD7-96B1-849F0429C0C2}" dt="2025-02-26T17:26:59.168" v="222" actId="1076"/>
          <ac:picMkLst>
            <pc:docMk/>
            <pc:sldMk cId="3705293863" sldId="281"/>
            <ac:picMk id="28" creationId="{C5747834-1CC5-0DB1-3D4D-888CCFE63D68}"/>
          </ac:picMkLst>
        </pc:picChg>
      </pc:sldChg>
    </pc:docChg>
  </pc:docChgLst>
  <pc:docChgLst>
    <pc:chgData name="IYALLA, AWENITIYE (PGT)" userId="S::u2192567@live.warwick.ac.uk::ed09a4de-2efa-4242-8c65-2891ae80292f" providerId="AD" clId="Web-{3742F02A-6D86-4A7F-A7F2-452C36EAA263}"/>
    <pc:docChg chg="addSld delSld modSld">
      <pc:chgData name="IYALLA, AWENITIYE (PGT)" userId="S::u2192567@live.warwick.ac.uk::ed09a4de-2efa-4242-8c65-2891ae80292f" providerId="AD" clId="Web-{3742F02A-6D86-4A7F-A7F2-452C36EAA263}" dt="2025-02-26T22:13:22.382" v="417" actId="1076"/>
      <pc:docMkLst>
        <pc:docMk/>
      </pc:docMkLst>
      <pc:sldChg chg="del">
        <pc:chgData name="IYALLA, AWENITIYE (PGT)" userId="S::u2192567@live.warwick.ac.uk::ed09a4de-2efa-4242-8c65-2891ae80292f" providerId="AD" clId="Web-{3742F02A-6D86-4A7F-A7F2-452C36EAA263}" dt="2025-02-26T22:05:05.371" v="254"/>
        <pc:sldMkLst>
          <pc:docMk/>
          <pc:sldMk cId="0" sldId="259"/>
        </pc:sldMkLst>
      </pc:sldChg>
      <pc:sldChg chg="addSp delSp modSp">
        <pc:chgData name="IYALLA, AWENITIYE (PGT)" userId="S::u2192567@live.warwick.ac.uk::ed09a4de-2efa-4242-8c65-2891ae80292f" providerId="AD" clId="Web-{3742F02A-6D86-4A7F-A7F2-452C36EAA263}" dt="2025-02-26T22:13:22.382" v="417" actId="1076"/>
        <pc:sldMkLst>
          <pc:docMk/>
          <pc:sldMk cId="3705293863" sldId="281"/>
        </pc:sldMkLst>
        <pc:spChg chg="del">
          <ac:chgData name="IYALLA, AWENITIYE (PGT)" userId="S::u2192567@live.warwick.ac.uk::ed09a4de-2efa-4242-8c65-2891ae80292f" providerId="AD" clId="Web-{3742F02A-6D86-4A7F-A7F2-452C36EAA263}" dt="2025-02-26T22:12:32.115" v="401"/>
          <ac:spMkLst>
            <pc:docMk/>
            <pc:sldMk cId="3705293863" sldId="281"/>
            <ac:spMk id="8" creationId="{051DD827-0481-B8A7-9BB8-25F0D5FF8441}"/>
          </ac:spMkLst>
        </pc:spChg>
        <pc:spChg chg="del mod">
          <ac:chgData name="IYALLA, AWENITIYE (PGT)" userId="S::u2192567@live.warwick.ac.uk::ed09a4de-2efa-4242-8c65-2891ae80292f" providerId="AD" clId="Web-{3742F02A-6D86-4A7F-A7F2-452C36EAA263}" dt="2025-02-26T22:12:30.709" v="400"/>
          <ac:spMkLst>
            <pc:docMk/>
            <pc:sldMk cId="3705293863" sldId="281"/>
            <ac:spMk id="10" creationId="{9875DC63-DB70-A88B-A87A-7C19340FFB0A}"/>
          </ac:spMkLst>
        </pc:spChg>
        <pc:spChg chg="topLvl">
          <ac:chgData name="IYALLA, AWENITIYE (PGT)" userId="S::u2192567@live.warwick.ac.uk::ed09a4de-2efa-4242-8c65-2891ae80292f" providerId="AD" clId="Web-{3742F02A-6D86-4A7F-A7F2-452C36EAA263}" dt="2025-02-26T22:12:55.803" v="410"/>
          <ac:spMkLst>
            <pc:docMk/>
            <pc:sldMk cId="3705293863" sldId="281"/>
            <ac:spMk id="22" creationId="{EEBCDE7B-9A38-7046-F661-6F272CFE8395}"/>
          </ac:spMkLst>
        </pc:spChg>
        <pc:spChg chg="topLvl">
          <ac:chgData name="IYALLA, AWENITIYE (PGT)" userId="S::u2192567@live.warwick.ac.uk::ed09a4de-2efa-4242-8c65-2891ae80292f" providerId="AD" clId="Web-{3742F02A-6D86-4A7F-A7F2-452C36EAA263}" dt="2025-02-26T22:12:55.803" v="410"/>
          <ac:spMkLst>
            <pc:docMk/>
            <pc:sldMk cId="3705293863" sldId="281"/>
            <ac:spMk id="23" creationId="{D7614F87-603F-3893-652C-E4D90A525B57}"/>
          </ac:spMkLst>
        </pc:spChg>
        <pc:spChg chg="topLvl">
          <ac:chgData name="IYALLA, AWENITIYE (PGT)" userId="S::u2192567@live.warwick.ac.uk::ed09a4de-2efa-4242-8c65-2891ae80292f" providerId="AD" clId="Web-{3742F02A-6D86-4A7F-A7F2-452C36EAA263}" dt="2025-02-26T22:12:55.803" v="410"/>
          <ac:spMkLst>
            <pc:docMk/>
            <pc:sldMk cId="3705293863" sldId="281"/>
            <ac:spMk id="26" creationId="{2FCC5A29-BA6C-EFF8-DB57-724A9CAA9495}"/>
          </ac:spMkLst>
        </pc:spChg>
        <pc:spChg chg="del">
          <ac:chgData name="IYALLA, AWENITIYE (PGT)" userId="S::u2192567@live.warwick.ac.uk::ed09a4de-2efa-4242-8c65-2891ae80292f" providerId="AD" clId="Web-{3742F02A-6D86-4A7F-A7F2-452C36EAA263}" dt="2025-02-26T22:12:34.224" v="402"/>
          <ac:spMkLst>
            <pc:docMk/>
            <pc:sldMk cId="3705293863" sldId="281"/>
            <ac:spMk id="28" creationId="{B5FA383F-DB58-6E91-5F25-A741F55FAB2E}"/>
          </ac:spMkLst>
        </pc:spChg>
        <pc:spChg chg="del">
          <ac:chgData name="IYALLA, AWENITIYE (PGT)" userId="S::u2192567@live.warwick.ac.uk::ed09a4de-2efa-4242-8c65-2891ae80292f" providerId="AD" clId="Web-{3742F02A-6D86-4A7F-A7F2-452C36EAA263}" dt="2025-02-26T22:12:35.740" v="403"/>
          <ac:spMkLst>
            <pc:docMk/>
            <pc:sldMk cId="3705293863" sldId="281"/>
            <ac:spMk id="31" creationId="{D620784E-F072-DC22-98DE-C2ACF365CA71}"/>
          </ac:spMkLst>
        </pc:spChg>
        <pc:spChg chg="del">
          <ac:chgData name="IYALLA, AWENITIYE (PGT)" userId="S::u2192567@live.warwick.ac.uk::ed09a4de-2efa-4242-8c65-2891ae80292f" providerId="AD" clId="Web-{3742F02A-6D86-4A7F-A7F2-452C36EAA263}" dt="2025-02-26T22:12:36.927" v="404"/>
          <ac:spMkLst>
            <pc:docMk/>
            <pc:sldMk cId="3705293863" sldId="281"/>
            <ac:spMk id="32" creationId="{EBF4D883-ABFC-556D-9EA2-7DC75CE8DB97}"/>
          </ac:spMkLst>
        </pc:spChg>
        <pc:spChg chg="add del mod">
          <ac:chgData name="IYALLA, AWENITIYE (PGT)" userId="S::u2192567@live.warwick.ac.uk::ed09a4de-2efa-4242-8c65-2891ae80292f" providerId="AD" clId="Web-{3742F02A-6D86-4A7F-A7F2-452C36EAA263}" dt="2025-02-26T22:13:01.569" v="412"/>
          <ac:spMkLst>
            <pc:docMk/>
            <pc:sldMk cId="3705293863" sldId="281"/>
            <ac:spMk id="33" creationId="{31F82CB8-E628-2A94-B2B3-3A6F8434DE52}"/>
          </ac:spMkLst>
        </pc:spChg>
        <pc:grpChg chg="add del mod">
          <ac:chgData name="IYALLA, AWENITIYE (PGT)" userId="S::u2192567@live.warwick.ac.uk::ed09a4de-2efa-4242-8c65-2891ae80292f" providerId="AD" clId="Web-{3742F02A-6D86-4A7F-A7F2-452C36EAA263}" dt="2025-02-26T22:12:55.803" v="410"/>
          <ac:grpSpMkLst>
            <pc:docMk/>
            <pc:sldMk cId="3705293863" sldId="281"/>
            <ac:grpSpMk id="2" creationId="{B86899D5-EE4F-DC68-243C-29C126A74775}"/>
          </ac:grpSpMkLst>
        </pc:grpChg>
        <pc:picChg chg="mod ord topLvl">
          <ac:chgData name="IYALLA, AWENITIYE (PGT)" userId="S::u2192567@live.warwick.ac.uk::ed09a4de-2efa-4242-8c65-2891ae80292f" providerId="AD" clId="Web-{3742F02A-6D86-4A7F-A7F2-452C36EAA263}" dt="2025-02-26T22:13:19.960" v="416" actId="1076"/>
          <ac:picMkLst>
            <pc:docMk/>
            <pc:sldMk cId="3705293863" sldId="281"/>
            <ac:picMk id="17" creationId="{EBB7BB0A-2C59-9E4C-F920-0AB49F55458D}"/>
          </ac:picMkLst>
        </pc:picChg>
        <pc:cxnChg chg="mod">
          <ac:chgData name="IYALLA, AWENITIYE (PGT)" userId="S::u2192567@live.warwick.ac.uk::ed09a4de-2efa-4242-8c65-2891ae80292f" providerId="AD" clId="Web-{3742F02A-6D86-4A7F-A7F2-452C36EAA263}" dt="2025-02-26T22:13:22.382" v="417" actId="1076"/>
          <ac:cxnSpMkLst>
            <pc:docMk/>
            <pc:sldMk cId="3705293863" sldId="281"/>
            <ac:cxnSpMk id="19" creationId="{700099A2-3FD0-6C3C-2213-311ECE0EA1A4}"/>
          </ac:cxnSpMkLst>
        </pc:cxnChg>
      </pc:sldChg>
      <pc:sldChg chg="addSp delSp modSp new mod setBg">
        <pc:chgData name="IYALLA, AWENITIYE (PGT)" userId="S::u2192567@live.warwick.ac.uk::ed09a4de-2efa-4242-8c65-2891ae80292f" providerId="AD" clId="Web-{3742F02A-6D86-4A7F-A7F2-452C36EAA263}" dt="2025-02-26T22:10:12.831" v="337" actId="20577"/>
        <pc:sldMkLst>
          <pc:docMk/>
          <pc:sldMk cId="207516373" sldId="287"/>
        </pc:sldMkLst>
        <pc:spChg chg="add del">
          <ac:chgData name="IYALLA, AWENITIYE (PGT)" userId="S::u2192567@live.warwick.ac.uk::ed09a4de-2efa-4242-8c65-2891ae80292f" providerId="AD" clId="Web-{3742F02A-6D86-4A7F-A7F2-452C36EAA263}" dt="2025-02-26T21:49:03.303" v="7"/>
          <ac:spMkLst>
            <pc:docMk/>
            <pc:sldMk cId="207516373" sldId="287"/>
            <ac:spMk id="2" creationId="{D47E9199-DF2C-96B2-E4DF-291AE37D177B}"/>
          </ac:spMkLst>
        </pc:spChg>
        <pc:spChg chg="add del">
          <ac:chgData name="IYALLA, AWENITIYE (PGT)" userId="S::u2192567@live.warwick.ac.uk::ed09a4de-2efa-4242-8c65-2891ae80292f" providerId="AD" clId="Web-{3742F02A-6D86-4A7F-A7F2-452C36EAA263}" dt="2025-02-26T21:49:03.303" v="7"/>
          <ac:spMkLst>
            <pc:docMk/>
            <pc:sldMk cId="207516373" sldId="287"/>
            <ac:spMk id="3" creationId="{EA1F54C0-28BB-B96C-DFA5-416C9EB21A57}"/>
          </ac:spMkLst>
        </pc:spChg>
        <pc:spChg chg="add del">
          <ac:chgData name="IYALLA, AWENITIYE (PGT)" userId="S::u2192567@live.warwick.ac.uk::ed09a4de-2efa-4242-8c65-2891ae80292f" providerId="AD" clId="Web-{3742F02A-6D86-4A7F-A7F2-452C36EAA263}" dt="2025-02-26T21:49:03.303" v="7"/>
          <ac:spMkLst>
            <pc:docMk/>
            <pc:sldMk cId="207516373" sldId="287"/>
            <ac:spMk id="5" creationId="{2E011EAC-5348-9D7E-4346-AEA18A16A19D}"/>
          </ac:spMkLst>
        </pc:spChg>
        <pc:spChg chg="add del">
          <ac:chgData name="IYALLA, AWENITIYE (PGT)" userId="S::u2192567@live.warwick.ac.uk::ed09a4de-2efa-4242-8c65-2891ae80292f" providerId="AD" clId="Web-{3742F02A-6D86-4A7F-A7F2-452C36EAA263}" dt="2025-02-26T21:49:03.303" v="7"/>
          <ac:spMkLst>
            <pc:docMk/>
            <pc:sldMk cId="207516373" sldId="287"/>
            <ac:spMk id="7" creationId="{6D067713-D03F-C53F-19EA-B271A9224474}"/>
          </ac:spMkLst>
        </pc:spChg>
        <pc:spChg chg="add del">
          <ac:chgData name="IYALLA, AWENITIYE (PGT)" userId="S::u2192567@live.warwick.ac.uk::ed09a4de-2efa-4242-8c65-2891ae80292f" providerId="AD" clId="Web-{3742F02A-6D86-4A7F-A7F2-452C36EAA263}" dt="2025-02-26T21:49:03.303" v="7"/>
          <ac:spMkLst>
            <pc:docMk/>
            <pc:sldMk cId="207516373" sldId="287"/>
            <ac:spMk id="8" creationId="{1E6A112D-DC54-04C1-9D46-66B64BD5A8B8}"/>
          </ac:spMkLst>
        </pc:spChg>
        <pc:spChg chg="add del">
          <ac:chgData name="IYALLA, AWENITIYE (PGT)" userId="S::u2192567@live.warwick.ac.uk::ed09a4de-2efa-4242-8c65-2891ae80292f" providerId="AD" clId="Web-{3742F02A-6D86-4A7F-A7F2-452C36EAA263}" dt="2025-02-26T21:49:03.303" v="7"/>
          <ac:spMkLst>
            <pc:docMk/>
            <pc:sldMk cId="207516373" sldId="287"/>
            <ac:spMk id="9" creationId="{4BE57C80-94D5-98E1-6E62-01AFF747073D}"/>
          </ac:spMkLst>
        </pc:spChg>
        <pc:spChg chg="add del">
          <ac:chgData name="IYALLA, AWENITIYE (PGT)" userId="S::u2192567@live.warwick.ac.uk::ed09a4de-2efa-4242-8c65-2891ae80292f" providerId="AD" clId="Web-{3742F02A-6D86-4A7F-A7F2-452C36EAA263}" dt="2025-02-26T21:49:03.303" v="7"/>
          <ac:spMkLst>
            <pc:docMk/>
            <pc:sldMk cId="207516373" sldId="287"/>
            <ac:spMk id="10" creationId="{6491D074-EA1A-BACD-091B-0C73417C13F8}"/>
          </ac:spMkLst>
        </pc:spChg>
        <pc:spChg chg="add del">
          <ac:chgData name="IYALLA, AWENITIYE (PGT)" userId="S::u2192567@live.warwick.ac.uk::ed09a4de-2efa-4242-8c65-2891ae80292f" providerId="AD" clId="Web-{3742F02A-6D86-4A7F-A7F2-452C36EAA263}" dt="2025-02-26T21:49:03.303" v="7"/>
          <ac:spMkLst>
            <pc:docMk/>
            <pc:sldMk cId="207516373" sldId="287"/>
            <ac:spMk id="11" creationId="{AC097036-64EB-4A5B-26CF-E65741F1C222}"/>
          </ac:spMkLst>
        </pc:spChg>
        <pc:spChg chg="add del">
          <ac:chgData name="IYALLA, AWENITIYE (PGT)" userId="S::u2192567@live.warwick.ac.uk::ed09a4de-2efa-4242-8c65-2891ae80292f" providerId="AD" clId="Web-{3742F02A-6D86-4A7F-A7F2-452C36EAA263}" dt="2025-02-26T21:49:03.303" v="7"/>
          <ac:spMkLst>
            <pc:docMk/>
            <pc:sldMk cId="207516373" sldId="287"/>
            <ac:spMk id="12" creationId="{D4E8D97C-7434-7D88-B518-0AD671FAE6F6}"/>
          </ac:spMkLst>
        </pc:spChg>
        <pc:spChg chg="add mod">
          <ac:chgData name="IYALLA, AWENITIYE (PGT)" userId="S::u2192567@live.warwick.ac.uk::ed09a4de-2efa-4242-8c65-2891ae80292f" providerId="AD" clId="Web-{3742F02A-6D86-4A7F-A7F2-452C36EAA263}" dt="2025-02-26T21:50:01.335" v="29"/>
          <ac:spMkLst>
            <pc:docMk/>
            <pc:sldMk cId="207516373" sldId="287"/>
            <ac:spMk id="13" creationId="{95E8E620-27F9-6870-041B-A8E12FA36A00}"/>
          </ac:spMkLst>
        </pc:spChg>
        <pc:spChg chg="add mod">
          <ac:chgData name="IYALLA, AWENITIYE (PGT)" userId="S::u2192567@live.warwick.ac.uk::ed09a4de-2efa-4242-8c65-2891ae80292f" providerId="AD" clId="Web-{3742F02A-6D86-4A7F-A7F2-452C36EAA263}" dt="2025-02-26T22:09:48.408" v="328" actId="20577"/>
          <ac:spMkLst>
            <pc:docMk/>
            <pc:sldMk cId="207516373" sldId="287"/>
            <ac:spMk id="16" creationId="{A6675FCA-0781-03D9-7DA2-38EAF7A23AA9}"/>
          </ac:spMkLst>
        </pc:spChg>
        <pc:spChg chg="add mod">
          <ac:chgData name="IYALLA, AWENITIYE (PGT)" userId="S::u2192567@live.warwick.ac.uk::ed09a4de-2efa-4242-8c65-2891ae80292f" providerId="AD" clId="Web-{3742F02A-6D86-4A7F-A7F2-452C36EAA263}" dt="2025-02-26T22:09:54.955" v="330" actId="20577"/>
          <ac:spMkLst>
            <pc:docMk/>
            <pc:sldMk cId="207516373" sldId="287"/>
            <ac:spMk id="17" creationId="{2AD792CF-4630-1C93-9FE1-2FE4F093F50B}"/>
          </ac:spMkLst>
        </pc:spChg>
        <pc:spChg chg="add mod">
          <ac:chgData name="IYALLA, AWENITIYE (PGT)" userId="S::u2192567@live.warwick.ac.uk::ed09a4de-2efa-4242-8c65-2891ae80292f" providerId="AD" clId="Web-{3742F02A-6D86-4A7F-A7F2-452C36EAA263}" dt="2025-02-26T22:10:12.831" v="337" actId="20577"/>
          <ac:spMkLst>
            <pc:docMk/>
            <pc:sldMk cId="207516373" sldId="287"/>
            <ac:spMk id="20" creationId="{E7C15B7F-D0D1-A24D-88DE-1E897FC6DA90}"/>
          </ac:spMkLst>
        </pc:spChg>
        <pc:picChg chg="add del">
          <ac:chgData name="IYALLA, AWENITIYE (PGT)" userId="S::u2192567@live.warwick.ac.uk::ed09a4de-2efa-4242-8c65-2891ae80292f" providerId="AD" clId="Web-{3742F02A-6D86-4A7F-A7F2-452C36EAA263}" dt="2025-02-26T21:49:03.303" v="7"/>
          <ac:picMkLst>
            <pc:docMk/>
            <pc:sldMk cId="207516373" sldId="287"/>
            <ac:picMk id="6" creationId="{C8AFB46C-F0F4-A4F2-9412-2AF6CF717E6E}"/>
          </ac:picMkLst>
        </pc:picChg>
        <pc:picChg chg="add mod">
          <ac:chgData name="IYALLA, AWENITIYE (PGT)" userId="S::u2192567@live.warwick.ac.uk::ed09a4de-2efa-4242-8c65-2891ae80292f" providerId="AD" clId="Web-{3742F02A-6D86-4A7F-A7F2-452C36EAA263}" dt="2025-02-26T22:03:39.056" v="237" actId="1076"/>
          <ac:picMkLst>
            <pc:docMk/>
            <pc:sldMk cId="207516373" sldId="287"/>
            <ac:picMk id="15" creationId="{6283A64C-C672-A000-137B-BE6F1222180C}"/>
          </ac:picMkLst>
        </pc:picChg>
        <pc:picChg chg="add">
          <ac:chgData name="IYALLA, AWENITIYE (PGT)" userId="S::u2192567@live.warwick.ac.uk::ed09a4de-2efa-4242-8c65-2891ae80292f" providerId="AD" clId="Web-{3742F02A-6D86-4A7F-A7F2-452C36EAA263}" dt="2025-02-26T21:55:09.045" v="103"/>
          <ac:picMkLst>
            <pc:docMk/>
            <pc:sldMk cId="207516373" sldId="287"/>
            <ac:picMk id="19" creationId="{9010CA33-C3BC-8383-84EE-D3CCAA0DE102}"/>
          </ac:picMkLst>
        </pc:picChg>
      </pc:sldChg>
      <pc:sldChg chg="delSp modSp del">
        <pc:chgData name="IYALLA, AWENITIYE (PGT)" userId="S::u2192567@live.warwick.ac.uk::ed09a4de-2efa-4242-8c65-2891ae80292f" providerId="AD" clId="Web-{3742F02A-6D86-4A7F-A7F2-452C36EAA263}" dt="2025-02-26T21:48:41.943" v="4"/>
        <pc:sldMkLst>
          <pc:docMk/>
          <pc:sldMk cId="4044716508" sldId="287"/>
        </pc:sldMkLst>
        <pc:spChg chg="del mod">
          <ac:chgData name="IYALLA, AWENITIYE (PGT)" userId="S::u2192567@live.warwick.ac.uk::ed09a4de-2efa-4242-8c65-2891ae80292f" providerId="AD" clId="Web-{3742F02A-6D86-4A7F-A7F2-452C36EAA263}" dt="2025-02-26T21:48:39.630" v="3"/>
          <ac:spMkLst>
            <pc:docMk/>
            <pc:sldMk cId="4044716508" sldId="287"/>
            <ac:spMk id="15" creationId="{8DE6C398-FA5B-A513-E80F-4B5D63CA3D2E}"/>
          </ac:spMkLst>
        </pc:spChg>
      </pc:sldChg>
      <pc:sldChg chg="addSp delSp modSp new mod setBg">
        <pc:chgData name="IYALLA, AWENITIYE (PGT)" userId="S::u2192567@live.warwick.ac.uk::ed09a4de-2efa-4242-8c65-2891ae80292f" providerId="AD" clId="Web-{3742F02A-6D86-4A7F-A7F2-452C36EAA263}" dt="2025-02-26T22:12:24.740" v="398" actId="20577"/>
        <pc:sldMkLst>
          <pc:docMk/>
          <pc:sldMk cId="2806665710" sldId="288"/>
        </pc:sldMkLst>
        <pc:spChg chg="add mod">
          <ac:chgData name="IYALLA, AWENITIYE (PGT)" userId="S::u2192567@live.warwick.ac.uk::ed09a4de-2efa-4242-8c65-2891ae80292f" providerId="AD" clId="Web-{3742F02A-6D86-4A7F-A7F2-452C36EAA263}" dt="2025-02-26T22:11:59.552" v="393" actId="20577"/>
          <ac:spMkLst>
            <pc:docMk/>
            <pc:sldMk cId="2806665710" sldId="288"/>
            <ac:spMk id="3" creationId="{44D6B98D-258B-EEA5-4669-DDE0DDD52B62}"/>
          </ac:spMkLst>
        </pc:spChg>
        <pc:spChg chg="add mod">
          <ac:chgData name="IYALLA, AWENITIYE (PGT)" userId="S::u2192567@live.warwick.ac.uk::ed09a4de-2efa-4242-8c65-2891ae80292f" providerId="AD" clId="Web-{3742F02A-6D86-4A7F-A7F2-452C36EAA263}" dt="2025-02-26T22:12:13.474" v="396" actId="20577"/>
          <ac:spMkLst>
            <pc:docMk/>
            <pc:sldMk cId="2806665710" sldId="288"/>
            <ac:spMk id="5" creationId="{4BB51070-FA0C-4A12-DDD3-E74E2C6E6F4A}"/>
          </ac:spMkLst>
        </pc:spChg>
        <pc:spChg chg="add del mod">
          <ac:chgData name="IYALLA, AWENITIYE (PGT)" userId="S::u2192567@live.warwick.ac.uk::ed09a4de-2efa-4242-8c65-2891ae80292f" providerId="AD" clId="Web-{3742F02A-6D86-4A7F-A7F2-452C36EAA263}" dt="2025-02-26T22:12:24.740" v="398" actId="20577"/>
          <ac:spMkLst>
            <pc:docMk/>
            <pc:sldMk cId="2806665710" sldId="288"/>
            <ac:spMk id="7" creationId="{053CE46D-7011-A5B8-A0AD-79A683AC9A5A}"/>
          </ac:spMkLst>
        </pc:spChg>
        <pc:spChg chg="add mod">
          <ac:chgData name="IYALLA, AWENITIYE (PGT)" userId="S::u2192567@live.warwick.ac.uk::ed09a4de-2efa-4242-8c65-2891ae80292f" providerId="AD" clId="Web-{3742F02A-6D86-4A7F-A7F2-452C36EAA263}" dt="2025-02-26T22:02:55.165" v="231" actId="20577"/>
          <ac:spMkLst>
            <pc:docMk/>
            <pc:sldMk cId="2806665710" sldId="288"/>
            <ac:spMk id="9" creationId="{427FC631-6C9C-9807-04B3-6763397F34E1}"/>
          </ac:spMkLst>
        </pc:spChg>
        <pc:picChg chg="add mod">
          <ac:chgData name="IYALLA, AWENITIYE (PGT)" userId="S::u2192567@live.warwick.ac.uk::ed09a4de-2efa-4242-8c65-2891ae80292f" providerId="AD" clId="Web-{3742F02A-6D86-4A7F-A7F2-452C36EAA263}" dt="2025-02-26T22:03:56.104" v="240" actId="1076"/>
          <ac:picMkLst>
            <pc:docMk/>
            <pc:sldMk cId="2806665710" sldId="288"/>
            <ac:picMk id="11" creationId="{49A63F6E-7BA4-18A1-C1C7-52006EFBFD0B}"/>
          </ac:picMkLst>
        </pc:picChg>
      </pc:sldChg>
      <pc:sldChg chg="addSp new mod setBg">
        <pc:chgData name="IYALLA, AWENITIYE (PGT)" userId="S::u2192567@live.warwick.ac.uk::ed09a4de-2efa-4242-8c65-2891ae80292f" providerId="AD" clId="Web-{3742F02A-6D86-4A7F-A7F2-452C36EAA263}" dt="2025-02-26T22:04:54.777" v="253"/>
        <pc:sldMkLst>
          <pc:docMk/>
          <pc:sldMk cId="724505856" sldId="289"/>
        </pc:sldMkLst>
        <pc:spChg chg="add">
          <ac:chgData name="IYALLA, AWENITIYE (PGT)" userId="S::u2192567@live.warwick.ac.uk::ed09a4de-2efa-4242-8c65-2891ae80292f" providerId="AD" clId="Web-{3742F02A-6D86-4A7F-A7F2-452C36EAA263}" dt="2025-02-26T22:04:38.808" v="243"/>
          <ac:spMkLst>
            <pc:docMk/>
            <pc:sldMk cId="724505856" sldId="289"/>
            <ac:spMk id="3" creationId="{1EF506E4-0215-96FD-0467-AC560879EEED}"/>
          </ac:spMkLst>
        </pc:spChg>
        <pc:spChg chg="add">
          <ac:chgData name="IYALLA, AWENITIYE (PGT)" userId="S::u2192567@live.warwick.ac.uk::ed09a4de-2efa-4242-8c65-2891ae80292f" providerId="AD" clId="Web-{3742F02A-6D86-4A7F-A7F2-452C36EAA263}" dt="2025-02-26T22:04:38.870" v="244"/>
          <ac:spMkLst>
            <pc:docMk/>
            <pc:sldMk cId="724505856" sldId="289"/>
            <ac:spMk id="5" creationId="{775D2EC7-31A8-0266-7DB4-347078F45E1C}"/>
          </ac:spMkLst>
        </pc:spChg>
        <pc:spChg chg="add">
          <ac:chgData name="IYALLA, AWENITIYE (PGT)" userId="S::u2192567@live.warwick.ac.uk::ed09a4de-2efa-4242-8c65-2891ae80292f" providerId="AD" clId="Web-{3742F02A-6D86-4A7F-A7F2-452C36EAA263}" dt="2025-02-26T22:04:38.870" v="245"/>
          <ac:spMkLst>
            <pc:docMk/>
            <pc:sldMk cId="724505856" sldId="289"/>
            <ac:spMk id="7" creationId="{7CE94D2F-22C4-2337-A67E-60202691434F}"/>
          </ac:spMkLst>
        </pc:spChg>
        <pc:spChg chg="add">
          <ac:chgData name="IYALLA, AWENITIYE (PGT)" userId="S::u2192567@live.warwick.ac.uk::ed09a4de-2efa-4242-8c65-2891ae80292f" providerId="AD" clId="Web-{3742F02A-6D86-4A7F-A7F2-452C36EAA263}" dt="2025-02-26T22:04:38.901" v="246"/>
          <ac:spMkLst>
            <pc:docMk/>
            <pc:sldMk cId="724505856" sldId="289"/>
            <ac:spMk id="9" creationId="{194C4606-6F8E-7AF1-D701-0ED9F380486B}"/>
          </ac:spMkLst>
        </pc:spChg>
        <pc:spChg chg="add">
          <ac:chgData name="IYALLA, AWENITIYE (PGT)" userId="S::u2192567@live.warwick.ac.uk::ed09a4de-2efa-4242-8c65-2891ae80292f" providerId="AD" clId="Web-{3742F02A-6D86-4A7F-A7F2-452C36EAA263}" dt="2025-02-26T22:04:38.917" v="247"/>
          <ac:spMkLst>
            <pc:docMk/>
            <pc:sldMk cId="724505856" sldId="289"/>
            <ac:spMk id="11" creationId="{1E617D53-D2CD-EADA-0B40-62BEACC8925E}"/>
          </ac:spMkLst>
        </pc:spChg>
        <pc:spChg chg="add">
          <ac:chgData name="IYALLA, AWENITIYE (PGT)" userId="S::u2192567@live.warwick.ac.uk::ed09a4de-2efa-4242-8c65-2891ae80292f" providerId="AD" clId="Web-{3742F02A-6D86-4A7F-A7F2-452C36EAA263}" dt="2025-02-26T22:04:38.964" v="248"/>
          <ac:spMkLst>
            <pc:docMk/>
            <pc:sldMk cId="724505856" sldId="289"/>
            <ac:spMk id="13" creationId="{4C12FFAD-DA09-4F3E-50F8-44F004534210}"/>
          </ac:spMkLst>
        </pc:spChg>
        <pc:spChg chg="add">
          <ac:chgData name="IYALLA, AWENITIYE (PGT)" userId="S::u2192567@live.warwick.ac.uk::ed09a4de-2efa-4242-8c65-2891ae80292f" providerId="AD" clId="Web-{3742F02A-6D86-4A7F-A7F2-452C36EAA263}" dt="2025-02-26T22:04:38.995" v="249"/>
          <ac:spMkLst>
            <pc:docMk/>
            <pc:sldMk cId="724505856" sldId="289"/>
            <ac:spMk id="15" creationId="{88072851-62A1-5F4B-5CB3-EB117A147531}"/>
          </ac:spMkLst>
        </pc:spChg>
        <pc:spChg chg="add">
          <ac:chgData name="IYALLA, AWENITIYE (PGT)" userId="S::u2192567@live.warwick.ac.uk::ed09a4de-2efa-4242-8c65-2891ae80292f" providerId="AD" clId="Web-{3742F02A-6D86-4A7F-A7F2-452C36EAA263}" dt="2025-02-26T22:04:39.026" v="250"/>
          <ac:spMkLst>
            <pc:docMk/>
            <pc:sldMk cId="724505856" sldId="289"/>
            <ac:spMk id="17" creationId="{B88F65AE-4D8B-541F-859D-4D6531AD6781}"/>
          </ac:spMkLst>
        </pc:spChg>
        <pc:spChg chg="add">
          <ac:chgData name="IYALLA, AWENITIYE (PGT)" userId="S::u2192567@live.warwick.ac.uk::ed09a4de-2efa-4242-8c65-2891ae80292f" providerId="AD" clId="Web-{3742F02A-6D86-4A7F-A7F2-452C36EAA263}" dt="2025-02-26T22:04:39.058" v="251"/>
          <ac:spMkLst>
            <pc:docMk/>
            <pc:sldMk cId="724505856" sldId="289"/>
            <ac:spMk id="19" creationId="{9878164F-F9EB-AC1F-7A75-FD6E18A0D476}"/>
          </ac:spMkLst>
        </pc:spChg>
        <pc:spChg chg="add">
          <ac:chgData name="IYALLA, AWENITIYE (PGT)" userId="S::u2192567@live.warwick.ac.uk::ed09a4de-2efa-4242-8c65-2891ae80292f" providerId="AD" clId="Web-{3742F02A-6D86-4A7F-A7F2-452C36EAA263}" dt="2025-02-26T22:04:54.714" v="252"/>
          <ac:spMkLst>
            <pc:docMk/>
            <pc:sldMk cId="724505856" sldId="289"/>
            <ac:spMk id="21" creationId="{B6067CE8-F040-A0AE-94CC-C42A7D33C966}"/>
          </ac:spMkLst>
        </pc:spChg>
        <pc:picChg chg="add">
          <ac:chgData name="IYALLA, AWENITIYE (PGT)" userId="S::u2192567@live.warwick.ac.uk::ed09a4de-2efa-4242-8c65-2891ae80292f" providerId="AD" clId="Web-{3742F02A-6D86-4A7F-A7F2-452C36EAA263}" dt="2025-02-26T22:04:54.777" v="253"/>
          <ac:picMkLst>
            <pc:docMk/>
            <pc:sldMk cId="724505856" sldId="289"/>
            <ac:picMk id="23" creationId="{044970DD-74BF-9463-A56E-36DE51091CAD}"/>
          </ac:picMkLst>
        </pc:picChg>
      </pc:sldChg>
    </pc:docChg>
  </pc:docChgLst>
  <pc:docChgLst>
    <pc:chgData name="IYALLA, AWENITIYE (PGT)" userId="S::u2192567@live.warwick.ac.uk::ed09a4de-2efa-4242-8c65-2891ae80292f" providerId="AD" clId="Web-{3D5ABA35-7524-45B1-98F9-80CC1160D6A2}"/>
    <pc:docChg chg="addSld delSld modSld sldOrd">
      <pc:chgData name="IYALLA, AWENITIYE (PGT)" userId="S::u2192567@live.warwick.ac.uk::ed09a4de-2efa-4242-8c65-2891ae80292f" providerId="AD" clId="Web-{3D5ABA35-7524-45B1-98F9-80CC1160D6A2}" dt="2025-02-27T00:13:57.774" v="1588"/>
      <pc:docMkLst>
        <pc:docMk/>
      </pc:docMkLst>
      <pc:sldChg chg="modSp">
        <pc:chgData name="IYALLA, AWENITIYE (PGT)" userId="S::u2192567@live.warwick.ac.uk::ed09a4de-2efa-4242-8c65-2891ae80292f" providerId="AD" clId="Web-{3D5ABA35-7524-45B1-98F9-80CC1160D6A2}" dt="2025-02-26T23:46:55.358" v="1532" actId="20577"/>
        <pc:sldMkLst>
          <pc:docMk/>
          <pc:sldMk cId="0" sldId="261"/>
        </pc:sldMkLst>
        <pc:spChg chg="mod">
          <ac:chgData name="IYALLA, AWENITIYE (PGT)" userId="S::u2192567@live.warwick.ac.uk::ed09a4de-2efa-4242-8c65-2891ae80292f" providerId="AD" clId="Web-{3D5ABA35-7524-45B1-98F9-80CC1160D6A2}" dt="2025-02-26T23:46:55.358" v="1532" actId="20577"/>
          <ac:spMkLst>
            <pc:docMk/>
            <pc:sldMk cId="0" sldId="261"/>
            <ac:spMk id="10" creationId="{00000000-0000-0000-0000-000000000000}"/>
          </ac:spMkLst>
        </pc:spChg>
      </pc:sldChg>
      <pc:sldChg chg="addSp delSp modSp">
        <pc:chgData name="IYALLA, AWENITIYE (PGT)" userId="S::u2192567@live.warwick.ac.uk::ed09a4de-2efa-4242-8c65-2891ae80292f" providerId="AD" clId="Web-{3D5ABA35-7524-45B1-98F9-80CC1160D6A2}" dt="2025-02-26T23:23:03.733" v="63" actId="1076"/>
        <pc:sldMkLst>
          <pc:docMk/>
          <pc:sldMk cId="0" sldId="267"/>
        </pc:sldMkLst>
        <pc:spChg chg="add del">
          <ac:chgData name="IYALLA, AWENITIYE (PGT)" userId="S::u2192567@live.warwick.ac.uk::ed09a4de-2efa-4242-8c65-2891ae80292f" providerId="AD" clId="Web-{3D5ABA35-7524-45B1-98F9-80CC1160D6A2}" dt="2025-02-26T23:20:21.744" v="15"/>
          <ac:spMkLst>
            <pc:docMk/>
            <pc:sldMk cId="0" sldId="267"/>
            <ac:spMk id="2" creationId="{BABF9261-1125-A68B-34E1-362A4537C297}"/>
          </ac:spMkLst>
        </pc:spChg>
        <pc:spChg chg="mod">
          <ac:chgData name="IYALLA, AWENITIYE (PGT)" userId="S::u2192567@live.warwick.ac.uk::ed09a4de-2efa-4242-8c65-2891ae80292f" providerId="AD" clId="Web-{3D5ABA35-7524-45B1-98F9-80CC1160D6A2}" dt="2025-02-26T23:20:56.167" v="20" actId="1076"/>
          <ac:spMkLst>
            <pc:docMk/>
            <pc:sldMk cId="0" sldId="267"/>
            <ac:spMk id="9" creationId="{00000000-0000-0000-0000-000000000000}"/>
          </ac:spMkLst>
        </pc:spChg>
        <pc:spChg chg="mod">
          <ac:chgData name="IYALLA, AWENITIYE (PGT)" userId="S::u2192567@live.warwick.ac.uk::ed09a4de-2efa-4242-8c65-2891ae80292f" providerId="AD" clId="Web-{3D5ABA35-7524-45B1-98F9-80CC1160D6A2}" dt="2025-02-26T23:19:59.306" v="2" actId="1076"/>
          <ac:spMkLst>
            <pc:docMk/>
            <pc:sldMk cId="0" sldId="267"/>
            <ac:spMk id="11" creationId="{00000000-0000-0000-0000-000000000000}"/>
          </ac:spMkLst>
        </pc:spChg>
        <pc:spChg chg="mod">
          <ac:chgData name="IYALLA, AWENITIYE (PGT)" userId="S::u2192567@live.warwick.ac.uk::ed09a4de-2efa-4242-8c65-2891ae80292f" providerId="AD" clId="Web-{3D5ABA35-7524-45B1-98F9-80CC1160D6A2}" dt="2025-02-26T23:22:54.998" v="59" actId="20577"/>
          <ac:spMkLst>
            <pc:docMk/>
            <pc:sldMk cId="0" sldId="267"/>
            <ac:spMk id="12" creationId="{00000000-0000-0000-0000-000000000000}"/>
          </ac:spMkLst>
        </pc:spChg>
        <pc:spChg chg="mod">
          <ac:chgData name="IYALLA, AWENITIYE (PGT)" userId="S::u2192567@live.warwick.ac.uk::ed09a4de-2efa-4242-8c65-2891ae80292f" providerId="AD" clId="Web-{3D5ABA35-7524-45B1-98F9-80CC1160D6A2}" dt="2025-02-26T23:23:03.733" v="63" actId="1076"/>
          <ac:spMkLst>
            <pc:docMk/>
            <pc:sldMk cId="0" sldId="267"/>
            <ac:spMk id="16" creationId="{00000000-0000-0000-0000-000000000000}"/>
          </ac:spMkLst>
        </pc:spChg>
        <pc:spChg chg="mod">
          <ac:chgData name="IYALLA, AWENITIYE (PGT)" userId="S::u2192567@live.warwick.ac.uk::ed09a4de-2efa-4242-8c65-2891ae80292f" providerId="AD" clId="Web-{3D5ABA35-7524-45B1-98F9-80CC1160D6A2}" dt="2025-02-26T23:21:50.809" v="45" actId="1076"/>
          <ac:spMkLst>
            <pc:docMk/>
            <pc:sldMk cId="0" sldId="267"/>
            <ac:spMk id="17" creationId="{00000000-0000-0000-0000-000000000000}"/>
          </ac:spMkLst>
        </pc:spChg>
        <pc:spChg chg="mod">
          <ac:chgData name="IYALLA, AWENITIYE (PGT)" userId="S::u2192567@live.warwick.ac.uk::ed09a4de-2efa-4242-8c65-2891ae80292f" providerId="AD" clId="Web-{3D5ABA35-7524-45B1-98F9-80CC1160D6A2}" dt="2025-02-26T23:19:59.463" v="7" actId="1076"/>
          <ac:spMkLst>
            <pc:docMk/>
            <pc:sldMk cId="0" sldId="267"/>
            <ac:spMk id="18" creationId="{00000000-0000-0000-0000-000000000000}"/>
          </ac:spMkLst>
        </pc:spChg>
        <pc:spChg chg="mod">
          <ac:chgData name="IYALLA, AWENITIYE (PGT)" userId="S::u2192567@live.warwick.ac.uk::ed09a4de-2efa-4242-8c65-2891ae80292f" providerId="AD" clId="Web-{3D5ABA35-7524-45B1-98F9-80CC1160D6A2}" dt="2025-02-26T23:19:59.478" v="8" actId="1076"/>
          <ac:spMkLst>
            <pc:docMk/>
            <pc:sldMk cId="0" sldId="267"/>
            <ac:spMk id="19" creationId="{00000000-0000-0000-0000-000000000000}"/>
          </ac:spMkLst>
        </pc:spChg>
        <pc:spChg chg="mod">
          <ac:chgData name="IYALLA, AWENITIYE (PGT)" userId="S::u2192567@live.warwick.ac.uk::ed09a4de-2efa-4242-8c65-2891ae80292f" providerId="AD" clId="Web-{3D5ABA35-7524-45B1-98F9-80CC1160D6A2}" dt="2025-02-26T23:19:59.510" v="9" actId="1076"/>
          <ac:spMkLst>
            <pc:docMk/>
            <pc:sldMk cId="0" sldId="267"/>
            <ac:spMk id="20" creationId="{00000000-0000-0000-0000-000000000000}"/>
          </ac:spMkLst>
        </pc:spChg>
        <pc:spChg chg="mod">
          <ac:chgData name="IYALLA, AWENITIYE (PGT)" userId="S::u2192567@live.warwick.ac.uk::ed09a4de-2efa-4242-8c65-2891ae80292f" providerId="AD" clId="Web-{3D5ABA35-7524-45B1-98F9-80CC1160D6A2}" dt="2025-02-26T23:19:59.525" v="10" actId="1076"/>
          <ac:spMkLst>
            <pc:docMk/>
            <pc:sldMk cId="0" sldId="267"/>
            <ac:spMk id="21" creationId="{00000000-0000-0000-0000-000000000000}"/>
          </ac:spMkLst>
        </pc:spChg>
        <pc:spChg chg="mod">
          <ac:chgData name="IYALLA, AWENITIYE (PGT)" userId="S::u2192567@live.warwick.ac.uk::ed09a4de-2efa-4242-8c65-2891ae80292f" providerId="AD" clId="Web-{3D5ABA35-7524-45B1-98F9-80CC1160D6A2}" dt="2025-02-26T23:19:59.556" v="11" actId="1076"/>
          <ac:spMkLst>
            <pc:docMk/>
            <pc:sldMk cId="0" sldId="267"/>
            <ac:spMk id="22" creationId="{00000000-0000-0000-0000-000000000000}"/>
          </ac:spMkLst>
        </pc:spChg>
        <pc:spChg chg="mod">
          <ac:chgData name="IYALLA, AWENITIYE (PGT)" userId="S::u2192567@live.warwick.ac.uk::ed09a4de-2efa-4242-8c65-2891ae80292f" providerId="AD" clId="Web-{3D5ABA35-7524-45B1-98F9-80CC1160D6A2}" dt="2025-02-26T23:19:59.572" v="12" actId="1076"/>
          <ac:spMkLst>
            <pc:docMk/>
            <pc:sldMk cId="0" sldId="267"/>
            <ac:spMk id="23" creationId="{00000000-0000-0000-0000-000000000000}"/>
          </ac:spMkLst>
        </pc:spChg>
        <pc:spChg chg="add mod ord">
          <ac:chgData name="IYALLA, AWENITIYE (PGT)" userId="S::u2192567@live.warwick.ac.uk::ed09a4de-2efa-4242-8c65-2891ae80292f" providerId="AD" clId="Web-{3D5ABA35-7524-45B1-98F9-80CC1160D6A2}" dt="2025-02-26T23:20:46.932" v="19"/>
          <ac:spMkLst>
            <pc:docMk/>
            <pc:sldMk cId="0" sldId="267"/>
            <ac:spMk id="26" creationId="{DE24A235-1D72-8063-EA31-E915DB2EACF5}"/>
          </ac:spMkLst>
        </pc:spChg>
        <pc:grpChg chg="mod">
          <ac:chgData name="IYALLA, AWENITIYE (PGT)" userId="S::u2192567@live.warwick.ac.uk::ed09a4de-2efa-4242-8c65-2891ae80292f" providerId="AD" clId="Web-{3D5ABA35-7524-45B1-98F9-80CC1160D6A2}" dt="2025-02-26T23:19:59.260" v="0" actId="1076"/>
          <ac:grpSpMkLst>
            <pc:docMk/>
            <pc:sldMk cId="0" sldId="267"/>
            <ac:grpSpMk id="3" creationId="{00000000-0000-0000-0000-000000000000}"/>
          </ac:grpSpMkLst>
        </pc:grpChg>
        <pc:grpChg chg="mod">
          <ac:chgData name="IYALLA, AWENITIYE (PGT)" userId="S::u2192567@live.warwick.ac.uk::ed09a4de-2efa-4242-8c65-2891ae80292f" providerId="AD" clId="Web-{3D5ABA35-7524-45B1-98F9-80CC1160D6A2}" dt="2025-02-26T23:19:59.291" v="1" actId="1076"/>
          <ac:grpSpMkLst>
            <pc:docMk/>
            <pc:sldMk cId="0" sldId="267"/>
            <ac:grpSpMk id="6" creationId="{00000000-0000-0000-0000-000000000000}"/>
          </ac:grpSpMkLst>
        </pc:grpChg>
        <pc:grpChg chg="mod">
          <ac:chgData name="IYALLA, AWENITIYE (PGT)" userId="S::u2192567@live.warwick.ac.uk::ed09a4de-2efa-4242-8c65-2891ae80292f" providerId="AD" clId="Web-{3D5ABA35-7524-45B1-98F9-80CC1160D6A2}" dt="2025-02-26T23:19:59.400" v="4" actId="1076"/>
          <ac:grpSpMkLst>
            <pc:docMk/>
            <pc:sldMk cId="0" sldId="267"/>
            <ac:grpSpMk id="13" creationId="{00000000-0000-0000-0000-000000000000}"/>
          </ac:grpSpMkLst>
        </pc:grpChg>
      </pc:sldChg>
      <pc:sldChg chg="del">
        <pc:chgData name="IYALLA, AWENITIYE (PGT)" userId="S::u2192567@live.warwick.ac.uk::ed09a4de-2efa-4242-8c65-2891ae80292f" providerId="AD" clId="Web-{3D5ABA35-7524-45B1-98F9-80CC1160D6A2}" dt="2025-02-26T23:49:14.661" v="1570"/>
        <pc:sldMkLst>
          <pc:docMk/>
          <pc:sldMk cId="0" sldId="271"/>
        </pc:sldMkLst>
      </pc:sldChg>
      <pc:sldChg chg="del mod setBg">
        <pc:chgData name="IYALLA, AWENITIYE (PGT)" userId="S::u2192567@live.warwick.ac.uk::ed09a4de-2efa-4242-8c65-2891ae80292f" providerId="AD" clId="Web-{3D5ABA35-7524-45B1-98F9-80CC1160D6A2}" dt="2025-02-27T00:07:53.516" v="1577"/>
        <pc:sldMkLst>
          <pc:docMk/>
          <pc:sldMk cId="0" sldId="276"/>
        </pc:sldMkLst>
      </pc:sldChg>
      <pc:sldChg chg="delSp">
        <pc:chgData name="IYALLA, AWENITIYE (PGT)" userId="S::u2192567@live.warwick.ac.uk::ed09a4de-2efa-4242-8c65-2891ae80292f" providerId="AD" clId="Web-{3D5ABA35-7524-45B1-98F9-80CC1160D6A2}" dt="2025-02-27T00:07:16.656" v="1572"/>
        <pc:sldMkLst>
          <pc:docMk/>
          <pc:sldMk cId="0" sldId="278"/>
        </pc:sldMkLst>
        <pc:spChg chg="del">
          <ac:chgData name="IYALLA, AWENITIYE (PGT)" userId="S::u2192567@live.warwick.ac.uk::ed09a4de-2efa-4242-8c65-2891ae80292f" providerId="AD" clId="Web-{3D5ABA35-7524-45B1-98F9-80CC1160D6A2}" dt="2025-02-27T00:07:16.656" v="1572"/>
          <ac:spMkLst>
            <pc:docMk/>
            <pc:sldMk cId="0" sldId="278"/>
            <ac:spMk id="2" creationId="{00000000-0000-0000-0000-000000000000}"/>
          </ac:spMkLst>
        </pc:spChg>
      </pc:sldChg>
      <pc:sldChg chg="add del mod setBg">
        <pc:chgData name="IYALLA, AWENITIYE (PGT)" userId="S::u2192567@live.warwick.ac.uk::ed09a4de-2efa-4242-8c65-2891ae80292f" providerId="AD" clId="Web-{3D5ABA35-7524-45B1-98F9-80CC1160D6A2}" dt="2025-02-27T00:13:52.649" v="1587"/>
        <pc:sldMkLst>
          <pc:docMk/>
          <pc:sldMk cId="3588360040" sldId="279"/>
        </pc:sldMkLst>
      </pc:sldChg>
      <pc:sldChg chg="add del mod ord setBg">
        <pc:chgData name="IYALLA, AWENITIYE (PGT)" userId="S::u2192567@live.warwick.ac.uk::ed09a4de-2efa-4242-8c65-2891ae80292f" providerId="AD" clId="Web-{3D5ABA35-7524-45B1-98F9-80CC1160D6A2}" dt="2025-02-27T00:10:36.020" v="1586"/>
        <pc:sldMkLst>
          <pc:docMk/>
          <pc:sldMk cId="1519526721" sldId="280"/>
        </pc:sldMkLst>
      </pc:sldChg>
      <pc:sldChg chg="modSp">
        <pc:chgData name="IYALLA, AWENITIYE (PGT)" userId="S::u2192567@live.warwick.ac.uk::ed09a4de-2efa-4242-8c65-2891ae80292f" providerId="AD" clId="Web-{3D5ABA35-7524-45B1-98F9-80CC1160D6A2}" dt="2025-02-26T23:23:39.188" v="66"/>
        <pc:sldMkLst>
          <pc:docMk/>
          <pc:sldMk cId="207516373" sldId="287"/>
        </pc:sldMkLst>
        <pc:spChg chg="mod">
          <ac:chgData name="IYALLA, AWENITIYE (PGT)" userId="S::u2192567@live.warwick.ac.uk::ed09a4de-2efa-4242-8c65-2891ae80292f" providerId="AD" clId="Web-{3D5ABA35-7524-45B1-98F9-80CC1160D6A2}" dt="2025-02-26T23:23:31.360" v="64"/>
          <ac:spMkLst>
            <pc:docMk/>
            <pc:sldMk cId="207516373" sldId="287"/>
            <ac:spMk id="16" creationId="{A6675FCA-0781-03D9-7DA2-38EAF7A23AA9}"/>
          </ac:spMkLst>
        </pc:spChg>
        <pc:spChg chg="mod">
          <ac:chgData name="IYALLA, AWENITIYE (PGT)" userId="S::u2192567@live.warwick.ac.uk::ed09a4de-2efa-4242-8c65-2891ae80292f" providerId="AD" clId="Web-{3D5ABA35-7524-45B1-98F9-80CC1160D6A2}" dt="2025-02-26T23:23:35.970" v="65"/>
          <ac:spMkLst>
            <pc:docMk/>
            <pc:sldMk cId="207516373" sldId="287"/>
            <ac:spMk id="17" creationId="{2AD792CF-4630-1C93-9FE1-2FE4F093F50B}"/>
          </ac:spMkLst>
        </pc:spChg>
        <pc:spChg chg="mod">
          <ac:chgData name="IYALLA, AWENITIYE (PGT)" userId="S::u2192567@live.warwick.ac.uk::ed09a4de-2efa-4242-8c65-2891ae80292f" providerId="AD" clId="Web-{3D5ABA35-7524-45B1-98F9-80CC1160D6A2}" dt="2025-02-26T23:23:39.188" v="66"/>
          <ac:spMkLst>
            <pc:docMk/>
            <pc:sldMk cId="207516373" sldId="287"/>
            <ac:spMk id="20" creationId="{E7C15B7F-D0D1-A24D-88DE-1E897FC6DA90}"/>
          </ac:spMkLst>
        </pc:spChg>
      </pc:sldChg>
      <pc:sldChg chg="modSp">
        <pc:chgData name="IYALLA, AWENITIYE (PGT)" userId="S::u2192567@live.warwick.ac.uk::ed09a4de-2efa-4242-8c65-2891ae80292f" providerId="AD" clId="Web-{3D5ABA35-7524-45B1-98F9-80CC1160D6A2}" dt="2025-02-26T23:48:18.688" v="1559" actId="20577"/>
        <pc:sldMkLst>
          <pc:docMk/>
          <pc:sldMk cId="2806665710" sldId="288"/>
        </pc:sldMkLst>
        <pc:spChg chg="mod">
          <ac:chgData name="IYALLA, AWENITIYE (PGT)" userId="S::u2192567@live.warwick.ac.uk::ed09a4de-2efa-4242-8c65-2891ae80292f" providerId="AD" clId="Web-{3D5ABA35-7524-45B1-98F9-80CC1160D6A2}" dt="2025-02-26T23:23:46.548" v="67"/>
          <ac:spMkLst>
            <pc:docMk/>
            <pc:sldMk cId="2806665710" sldId="288"/>
            <ac:spMk id="3" creationId="{44D6B98D-258B-EEA5-4669-DDE0DDD52B62}"/>
          </ac:spMkLst>
        </pc:spChg>
        <pc:spChg chg="mod">
          <ac:chgData name="IYALLA, AWENITIYE (PGT)" userId="S::u2192567@live.warwick.ac.uk::ed09a4de-2efa-4242-8c65-2891ae80292f" providerId="AD" clId="Web-{3D5ABA35-7524-45B1-98F9-80CC1160D6A2}" dt="2025-02-26T23:48:18.688" v="1559" actId="20577"/>
          <ac:spMkLst>
            <pc:docMk/>
            <pc:sldMk cId="2806665710" sldId="288"/>
            <ac:spMk id="5" creationId="{4BB51070-FA0C-4A12-DDD3-E74E2C6E6F4A}"/>
          </ac:spMkLst>
        </pc:spChg>
        <pc:spChg chg="mod">
          <ac:chgData name="IYALLA, AWENITIYE (PGT)" userId="S::u2192567@live.warwick.ac.uk::ed09a4de-2efa-4242-8c65-2891ae80292f" providerId="AD" clId="Web-{3D5ABA35-7524-45B1-98F9-80CC1160D6A2}" dt="2025-02-26T23:48:13.953" v="1558" actId="20577"/>
          <ac:spMkLst>
            <pc:docMk/>
            <pc:sldMk cId="2806665710" sldId="288"/>
            <ac:spMk id="7" creationId="{053CE46D-7011-A5B8-A0AD-79A683AC9A5A}"/>
          </ac:spMkLst>
        </pc:spChg>
      </pc:sldChg>
      <pc:sldChg chg="modSp">
        <pc:chgData name="IYALLA, AWENITIYE (PGT)" userId="S::u2192567@live.warwick.ac.uk::ed09a4de-2efa-4242-8c65-2891ae80292f" providerId="AD" clId="Web-{3D5ABA35-7524-45B1-98F9-80CC1160D6A2}" dt="2025-02-26T23:47:18.780" v="1534" actId="20577"/>
        <pc:sldMkLst>
          <pc:docMk/>
          <pc:sldMk cId="724505856" sldId="289"/>
        </pc:sldMkLst>
        <pc:spChg chg="mod">
          <ac:chgData name="IYALLA, AWENITIYE (PGT)" userId="S::u2192567@live.warwick.ac.uk::ed09a4de-2efa-4242-8c65-2891ae80292f" providerId="AD" clId="Web-{3D5ABA35-7524-45B1-98F9-80CC1160D6A2}" dt="2025-02-26T23:25:16.257" v="78"/>
          <ac:spMkLst>
            <pc:docMk/>
            <pc:sldMk cId="724505856" sldId="289"/>
            <ac:spMk id="2" creationId="{6AD4E413-3002-F8C7-8719-3775E745FF49}"/>
          </ac:spMkLst>
        </pc:spChg>
        <pc:spChg chg="mod">
          <ac:chgData name="IYALLA, AWENITIYE (PGT)" userId="S::u2192567@live.warwick.ac.uk::ed09a4de-2efa-4242-8c65-2891ae80292f" providerId="AD" clId="Web-{3D5ABA35-7524-45B1-98F9-80CC1160D6A2}" dt="2025-02-26T23:47:18.780" v="1534" actId="20577"/>
          <ac:spMkLst>
            <pc:docMk/>
            <pc:sldMk cId="724505856" sldId="289"/>
            <ac:spMk id="11" creationId="{1E617D53-D2CD-EADA-0B40-62BEACC8925E}"/>
          </ac:spMkLst>
        </pc:spChg>
        <pc:spChg chg="mod">
          <ac:chgData name="IYALLA, AWENITIYE (PGT)" userId="S::u2192567@live.warwick.ac.uk::ed09a4de-2efa-4242-8c65-2891ae80292f" providerId="AD" clId="Web-{3D5ABA35-7524-45B1-98F9-80CC1160D6A2}" dt="2025-02-26T23:47:12.530" v="1533" actId="20577"/>
          <ac:spMkLst>
            <pc:docMk/>
            <pc:sldMk cId="724505856" sldId="289"/>
            <ac:spMk id="15" creationId="{88072851-62A1-5F4B-5CB3-EB117A147531}"/>
          </ac:spMkLst>
        </pc:spChg>
      </pc:sldChg>
      <pc:sldChg chg="modSp">
        <pc:chgData name="IYALLA, AWENITIYE (PGT)" userId="S::u2192567@live.warwick.ac.uk::ed09a4de-2efa-4242-8c65-2891ae80292f" providerId="AD" clId="Web-{3D5ABA35-7524-45B1-98F9-80CC1160D6A2}" dt="2025-02-26T23:23:59.783" v="72"/>
        <pc:sldMkLst>
          <pc:docMk/>
          <pc:sldMk cId="1799459470" sldId="290"/>
        </pc:sldMkLst>
        <pc:spChg chg="mod">
          <ac:chgData name="IYALLA, AWENITIYE (PGT)" userId="S::u2192567@live.warwick.ac.uk::ed09a4de-2efa-4242-8c65-2891ae80292f" providerId="AD" clId="Web-{3D5ABA35-7524-45B1-98F9-80CC1160D6A2}" dt="2025-02-26T23:23:55.267" v="70"/>
          <ac:spMkLst>
            <pc:docMk/>
            <pc:sldMk cId="1799459470" sldId="290"/>
            <ac:spMk id="16" creationId="{E0359AA8-7D70-B207-ED76-28706DBB2D7C}"/>
          </ac:spMkLst>
        </pc:spChg>
        <pc:spChg chg="mod">
          <ac:chgData name="IYALLA, AWENITIYE (PGT)" userId="S::u2192567@live.warwick.ac.uk::ed09a4de-2efa-4242-8c65-2891ae80292f" providerId="AD" clId="Web-{3D5ABA35-7524-45B1-98F9-80CC1160D6A2}" dt="2025-02-26T23:23:57.423" v="71"/>
          <ac:spMkLst>
            <pc:docMk/>
            <pc:sldMk cId="1799459470" sldId="290"/>
            <ac:spMk id="17" creationId="{7B52AC28-6F57-26E2-49D3-1AB828FD25A3}"/>
          </ac:spMkLst>
        </pc:spChg>
        <pc:spChg chg="mod">
          <ac:chgData name="IYALLA, AWENITIYE (PGT)" userId="S::u2192567@live.warwick.ac.uk::ed09a4de-2efa-4242-8c65-2891ae80292f" providerId="AD" clId="Web-{3D5ABA35-7524-45B1-98F9-80CC1160D6A2}" dt="2025-02-26T23:23:59.783" v="72"/>
          <ac:spMkLst>
            <pc:docMk/>
            <pc:sldMk cId="1799459470" sldId="290"/>
            <ac:spMk id="20" creationId="{0D03E046-F8D4-17FA-FEE6-D34C3456C15A}"/>
          </ac:spMkLst>
        </pc:spChg>
      </pc:sldChg>
      <pc:sldChg chg="addSp modSp">
        <pc:chgData name="IYALLA, AWENITIYE (PGT)" userId="S::u2192567@live.warwick.ac.uk::ed09a4de-2efa-4242-8c65-2891ae80292f" providerId="AD" clId="Web-{3D5ABA35-7524-45B1-98F9-80CC1160D6A2}" dt="2025-02-26T23:37:03.610" v="675" actId="20577"/>
        <pc:sldMkLst>
          <pc:docMk/>
          <pc:sldMk cId="1962172524" sldId="291"/>
        </pc:sldMkLst>
        <pc:spChg chg="mod">
          <ac:chgData name="IYALLA, AWENITIYE (PGT)" userId="S::u2192567@live.warwick.ac.uk::ed09a4de-2efa-4242-8c65-2891ae80292f" providerId="AD" clId="Web-{3D5ABA35-7524-45B1-98F9-80CC1160D6A2}" dt="2025-02-26T23:37:03.610" v="675" actId="20577"/>
          <ac:spMkLst>
            <pc:docMk/>
            <pc:sldMk cId="1962172524" sldId="291"/>
            <ac:spMk id="8" creationId="{50E96333-4706-2060-0178-0BA918A17CE0}"/>
          </ac:spMkLst>
        </pc:spChg>
        <pc:graphicFrameChg chg="add mod modGraphic">
          <ac:chgData name="IYALLA, AWENITIYE (PGT)" userId="S::u2192567@live.warwick.ac.uk::ed09a4de-2efa-4242-8c65-2891ae80292f" providerId="AD" clId="Web-{3D5ABA35-7524-45B1-98F9-80CC1160D6A2}" dt="2025-02-26T23:33:17.381" v="392"/>
          <ac:graphicFrameMkLst>
            <pc:docMk/>
            <pc:sldMk cId="1962172524" sldId="291"/>
            <ac:graphicFrameMk id="3" creationId="{D3EAE646-6903-847E-15B9-10655BC28449}"/>
          </ac:graphicFrameMkLst>
        </pc:graphicFrameChg>
      </pc:sldChg>
      <pc:sldChg chg="modSp">
        <pc:chgData name="IYALLA, AWENITIYE (PGT)" userId="S::u2192567@live.warwick.ac.uk::ed09a4de-2efa-4242-8c65-2891ae80292f" providerId="AD" clId="Web-{3D5ABA35-7524-45B1-98F9-80CC1160D6A2}" dt="2025-02-26T23:24:17.021" v="75"/>
        <pc:sldMkLst>
          <pc:docMk/>
          <pc:sldMk cId="2668126010" sldId="292"/>
        </pc:sldMkLst>
        <pc:spChg chg="mod">
          <ac:chgData name="IYALLA, AWENITIYE (PGT)" userId="S::u2192567@live.warwick.ac.uk::ed09a4de-2efa-4242-8c65-2891ae80292f" providerId="AD" clId="Web-{3D5ABA35-7524-45B1-98F9-80CC1160D6A2}" dt="2025-02-26T23:24:13.318" v="73"/>
          <ac:spMkLst>
            <pc:docMk/>
            <pc:sldMk cId="2668126010" sldId="292"/>
            <ac:spMk id="16" creationId="{5509444F-F162-E0F0-9112-F8DD54B578CB}"/>
          </ac:spMkLst>
        </pc:spChg>
        <pc:spChg chg="mod">
          <ac:chgData name="IYALLA, AWENITIYE (PGT)" userId="S::u2192567@live.warwick.ac.uk::ed09a4de-2efa-4242-8c65-2891ae80292f" providerId="AD" clId="Web-{3D5ABA35-7524-45B1-98F9-80CC1160D6A2}" dt="2025-02-26T23:24:15.568" v="74"/>
          <ac:spMkLst>
            <pc:docMk/>
            <pc:sldMk cId="2668126010" sldId="292"/>
            <ac:spMk id="17" creationId="{9AF12892-DE62-EB99-605A-A7FC53485230}"/>
          </ac:spMkLst>
        </pc:spChg>
        <pc:spChg chg="mod">
          <ac:chgData name="IYALLA, AWENITIYE (PGT)" userId="S::u2192567@live.warwick.ac.uk::ed09a4de-2efa-4242-8c65-2891ae80292f" providerId="AD" clId="Web-{3D5ABA35-7524-45B1-98F9-80CC1160D6A2}" dt="2025-02-26T23:24:17.021" v="75"/>
          <ac:spMkLst>
            <pc:docMk/>
            <pc:sldMk cId="2668126010" sldId="292"/>
            <ac:spMk id="20" creationId="{3FEC415C-9507-1937-C90A-B879A0E5B0D8}"/>
          </ac:spMkLst>
        </pc:spChg>
      </pc:sldChg>
      <pc:sldChg chg="addSp modSp new">
        <pc:chgData name="IYALLA, AWENITIYE (PGT)" userId="S::u2192567@live.warwick.ac.uk::ed09a4de-2efa-4242-8c65-2891ae80292f" providerId="AD" clId="Web-{3D5ABA35-7524-45B1-98F9-80CC1160D6A2}" dt="2025-02-26T23:45:40.481" v="1527"/>
        <pc:sldMkLst>
          <pc:docMk/>
          <pc:sldMk cId="2848604326" sldId="293"/>
        </pc:sldMkLst>
        <pc:spChg chg="add mod">
          <ac:chgData name="IYALLA, AWENITIYE (PGT)" userId="S::u2192567@live.warwick.ac.uk::ed09a4de-2efa-4242-8c65-2891ae80292f" providerId="AD" clId="Web-{3D5ABA35-7524-45B1-98F9-80CC1160D6A2}" dt="2025-02-26T23:43:44.619" v="1515" actId="20577"/>
          <ac:spMkLst>
            <pc:docMk/>
            <pc:sldMk cId="2848604326" sldId="293"/>
            <ac:spMk id="3" creationId="{FEA1210F-D227-2F4E-8753-134902C5B4A7}"/>
          </ac:spMkLst>
        </pc:spChg>
        <pc:graphicFrameChg chg="add mod modGraphic">
          <ac:chgData name="IYALLA, AWENITIYE (PGT)" userId="S::u2192567@live.warwick.ac.uk::ed09a4de-2efa-4242-8c65-2891ae80292f" providerId="AD" clId="Web-{3D5ABA35-7524-45B1-98F9-80CC1160D6A2}" dt="2025-02-26T23:45:40.481" v="1527"/>
          <ac:graphicFrameMkLst>
            <pc:docMk/>
            <pc:sldMk cId="2848604326" sldId="293"/>
            <ac:graphicFrameMk id="5" creationId="{3A2E65BE-CE33-33FA-C3A8-51E5542D2AF2}"/>
          </ac:graphicFrameMkLst>
        </pc:graphicFrameChg>
      </pc:sldChg>
      <pc:sldChg chg="addSp modSp new">
        <pc:chgData name="IYALLA, AWENITIYE (PGT)" userId="S::u2192567@live.warwick.ac.uk::ed09a4de-2efa-4242-8c65-2891ae80292f" providerId="AD" clId="Web-{3D5ABA35-7524-45B1-98F9-80CC1160D6A2}" dt="2025-02-26T23:44:54.417" v="1521"/>
        <pc:sldMkLst>
          <pc:docMk/>
          <pc:sldMk cId="3699760467" sldId="294"/>
        </pc:sldMkLst>
        <pc:spChg chg="add mod">
          <ac:chgData name="IYALLA, AWENITIYE (PGT)" userId="S::u2192567@live.warwick.ac.uk::ed09a4de-2efa-4242-8c65-2891ae80292f" providerId="AD" clId="Web-{3D5ABA35-7524-45B1-98F9-80CC1160D6A2}" dt="2025-02-26T23:37:34.282" v="685" actId="20577"/>
          <ac:spMkLst>
            <pc:docMk/>
            <pc:sldMk cId="3699760467" sldId="294"/>
            <ac:spMk id="3" creationId="{614E3F39-6301-4705-9E75-B6AC31F94A91}"/>
          </ac:spMkLst>
        </pc:spChg>
        <pc:graphicFrameChg chg="add mod modGraphic">
          <ac:chgData name="IYALLA, AWENITIYE (PGT)" userId="S::u2192567@live.warwick.ac.uk::ed09a4de-2efa-4242-8c65-2891ae80292f" providerId="AD" clId="Web-{3D5ABA35-7524-45B1-98F9-80CC1160D6A2}" dt="2025-02-26T23:44:54.417" v="1521"/>
          <ac:graphicFrameMkLst>
            <pc:docMk/>
            <pc:sldMk cId="3699760467" sldId="294"/>
            <ac:graphicFrameMk id="5" creationId="{4E42AC23-2389-A1D2-8D10-02844AE1CFB6}"/>
          </ac:graphicFrameMkLst>
        </pc:graphicFrameChg>
      </pc:sldChg>
      <pc:sldChg chg="addSp modSp new ord">
        <pc:chgData name="IYALLA, AWENITIYE (PGT)" userId="S::u2192567@live.warwick.ac.uk::ed09a4de-2efa-4242-8c65-2891ae80292f" providerId="AD" clId="Web-{3D5ABA35-7524-45B1-98F9-80CC1160D6A2}" dt="2025-02-26T23:51:10.945" v="1571"/>
        <pc:sldMkLst>
          <pc:docMk/>
          <pc:sldMk cId="1521687671" sldId="295"/>
        </pc:sldMkLst>
        <pc:spChg chg="add mod">
          <ac:chgData name="IYALLA, AWENITIYE (PGT)" userId="S::u2192567@live.warwick.ac.uk::ed09a4de-2efa-4242-8c65-2891ae80292f" providerId="AD" clId="Web-{3D5ABA35-7524-45B1-98F9-80CC1160D6A2}" dt="2025-02-26T23:43:06.430" v="1512" actId="20577"/>
          <ac:spMkLst>
            <pc:docMk/>
            <pc:sldMk cId="1521687671" sldId="295"/>
            <ac:spMk id="3" creationId="{CE3AC3EA-5CD2-7052-9D56-1C6CDFB08572}"/>
          </ac:spMkLst>
        </pc:spChg>
        <pc:graphicFrameChg chg="add mod modGraphic">
          <ac:chgData name="IYALLA, AWENITIYE (PGT)" userId="S::u2192567@live.warwick.ac.uk::ed09a4de-2efa-4242-8c65-2891ae80292f" providerId="AD" clId="Web-{3D5ABA35-7524-45B1-98F9-80CC1160D6A2}" dt="2025-02-26T23:45:59.200" v="1530"/>
          <ac:graphicFrameMkLst>
            <pc:docMk/>
            <pc:sldMk cId="1521687671" sldId="295"/>
            <ac:graphicFrameMk id="5" creationId="{19158AAB-A8CA-FC54-E8FF-779919C8CDCD}"/>
          </ac:graphicFrameMkLst>
        </pc:graphicFrameChg>
      </pc:sldChg>
      <pc:sldChg chg="addSp modSp new">
        <pc:chgData name="IYALLA, AWENITIYE (PGT)" userId="S::u2192567@live.warwick.ac.uk::ed09a4de-2efa-4242-8c65-2891ae80292f" providerId="AD" clId="Web-{3D5ABA35-7524-45B1-98F9-80CC1160D6A2}" dt="2025-02-26T23:48:45.360" v="1569" actId="20577"/>
        <pc:sldMkLst>
          <pc:docMk/>
          <pc:sldMk cId="1809002676" sldId="296"/>
        </pc:sldMkLst>
        <pc:spChg chg="add mod">
          <ac:chgData name="IYALLA, AWENITIYE (PGT)" userId="S::u2192567@live.warwick.ac.uk::ed09a4de-2efa-4242-8c65-2891ae80292f" providerId="AD" clId="Web-{3D5ABA35-7524-45B1-98F9-80CC1160D6A2}" dt="2025-02-26T23:48:45.360" v="1569" actId="20577"/>
          <ac:spMkLst>
            <pc:docMk/>
            <pc:sldMk cId="1809002676" sldId="296"/>
            <ac:spMk id="3" creationId="{2F1B431C-8738-55D4-0C0D-D61B17024B5A}"/>
          </ac:spMkLst>
        </pc:spChg>
      </pc:sldChg>
      <pc:sldChg chg="new">
        <pc:chgData name="IYALLA, AWENITIYE (PGT)" userId="S::u2192567@live.warwick.ac.uk::ed09a4de-2efa-4242-8c65-2891ae80292f" providerId="AD" clId="Web-{3D5ABA35-7524-45B1-98F9-80CC1160D6A2}" dt="2025-02-27T00:13:57.774" v="1588"/>
        <pc:sldMkLst>
          <pc:docMk/>
          <pc:sldMk cId="195957594" sldId="297"/>
        </pc:sldMkLst>
      </pc:sldChg>
      <pc:sldChg chg="new del">
        <pc:chgData name="IYALLA, AWENITIYE (PGT)" userId="S::u2192567@live.warwick.ac.uk::ed09a4de-2efa-4242-8c65-2891ae80292f" providerId="AD" clId="Web-{3D5ABA35-7524-45B1-98F9-80CC1160D6A2}" dt="2025-02-27T00:08:07.595" v="1582"/>
        <pc:sldMkLst>
          <pc:docMk/>
          <pc:sldMk cId="753128707" sldId="297"/>
        </pc:sldMkLst>
      </pc:sldChg>
    </pc:docChg>
  </pc:docChgLst>
  <pc:docChgLst>
    <pc:chgData name="AJONI, OLUWASEYI (PGT)" userId="S::u5672651@live.warwick.ac.uk::d9ecee8d-4111-4037-b416-c4b5af2b644f" providerId="AD" clId="Web-{EF9BEDA8-4294-ABB0-E68C-3AC89EA077DC}"/>
    <pc:docChg chg="modSld">
      <pc:chgData name="AJONI, OLUWASEYI (PGT)" userId="S::u5672651@live.warwick.ac.uk::d9ecee8d-4111-4037-b416-c4b5af2b644f" providerId="AD" clId="Web-{EF9BEDA8-4294-ABB0-E68C-3AC89EA077DC}" dt="2025-02-27T13:42:18.854" v="441" actId="20577"/>
      <pc:docMkLst>
        <pc:docMk/>
      </pc:docMkLst>
      <pc:sldChg chg="addSp modSp">
        <pc:chgData name="AJONI, OLUWASEYI (PGT)" userId="S::u5672651@live.warwick.ac.uk::d9ecee8d-4111-4037-b416-c4b5af2b644f" providerId="AD" clId="Web-{EF9BEDA8-4294-ABB0-E68C-3AC89EA077DC}" dt="2025-02-27T12:40:50.056" v="173" actId="1076"/>
        <pc:sldMkLst>
          <pc:docMk/>
          <pc:sldMk cId="1788090128" sldId="282"/>
        </pc:sldMkLst>
        <pc:spChg chg="add mod">
          <ac:chgData name="AJONI, OLUWASEYI (PGT)" userId="S::u5672651@live.warwick.ac.uk::d9ecee8d-4111-4037-b416-c4b5af2b644f" providerId="AD" clId="Web-{EF9BEDA8-4294-ABB0-E68C-3AC89EA077DC}" dt="2025-02-26T22:22:14.995" v="40" actId="1076"/>
          <ac:spMkLst>
            <pc:docMk/>
            <pc:sldMk cId="1788090128" sldId="282"/>
            <ac:spMk id="5" creationId="{45D72E9F-D71F-B17D-1C73-30373E7EE00A}"/>
          </ac:spMkLst>
        </pc:spChg>
        <pc:spChg chg="add mod">
          <ac:chgData name="AJONI, OLUWASEYI (PGT)" userId="S::u5672651@live.warwick.ac.uk::d9ecee8d-4111-4037-b416-c4b5af2b644f" providerId="AD" clId="Web-{EF9BEDA8-4294-ABB0-E68C-3AC89EA077DC}" dt="2025-02-26T22:28:15.464" v="169" actId="14100"/>
          <ac:spMkLst>
            <pc:docMk/>
            <pc:sldMk cId="1788090128" sldId="282"/>
            <ac:spMk id="19" creationId="{E0CECBC1-DF51-8865-16D9-0F5D73BE442B}"/>
          </ac:spMkLst>
        </pc:spChg>
        <pc:spChg chg="mod">
          <ac:chgData name="AJONI, OLUWASEYI (PGT)" userId="S::u5672651@live.warwick.ac.uk::d9ecee8d-4111-4037-b416-c4b5af2b644f" providerId="AD" clId="Web-{EF9BEDA8-4294-ABB0-E68C-3AC89EA077DC}" dt="2025-02-26T22:12:01.299" v="17" actId="20577"/>
          <ac:spMkLst>
            <pc:docMk/>
            <pc:sldMk cId="1788090128" sldId="282"/>
            <ac:spMk id="24" creationId="{86D29D47-D65A-B586-ED8B-B1EDF4221F73}"/>
          </ac:spMkLst>
        </pc:spChg>
        <pc:picChg chg="mod">
          <ac:chgData name="AJONI, OLUWASEYI (PGT)" userId="S::u5672651@live.warwick.ac.uk::d9ecee8d-4111-4037-b416-c4b5af2b644f" providerId="AD" clId="Web-{EF9BEDA8-4294-ABB0-E68C-3AC89EA077DC}" dt="2025-02-27T12:38:50.865" v="172" actId="1076"/>
          <ac:picMkLst>
            <pc:docMk/>
            <pc:sldMk cId="1788090128" sldId="282"/>
            <ac:picMk id="15" creationId="{D6B19462-22B4-E384-2CD6-3B1B9F605828}"/>
          </ac:picMkLst>
        </pc:picChg>
        <pc:picChg chg="mod">
          <ac:chgData name="AJONI, OLUWASEYI (PGT)" userId="S::u5672651@live.warwick.ac.uk::d9ecee8d-4111-4037-b416-c4b5af2b644f" providerId="AD" clId="Web-{EF9BEDA8-4294-ABB0-E68C-3AC89EA077DC}" dt="2025-02-26T22:13:07.333" v="34" actId="1076"/>
          <ac:picMkLst>
            <pc:docMk/>
            <pc:sldMk cId="1788090128" sldId="282"/>
            <ac:picMk id="25" creationId="{24B3BD60-F64A-E311-843A-E83CD099DF50}"/>
          </ac:picMkLst>
        </pc:picChg>
        <pc:cxnChg chg="add mod">
          <ac:chgData name="AJONI, OLUWASEYI (PGT)" userId="S::u5672651@live.warwick.ac.uk::d9ecee8d-4111-4037-b416-c4b5af2b644f" providerId="AD" clId="Web-{EF9BEDA8-4294-ABB0-E68C-3AC89EA077DC}" dt="2025-02-27T12:40:50.056" v="173" actId="1076"/>
          <ac:cxnSpMkLst>
            <pc:docMk/>
            <pc:sldMk cId="1788090128" sldId="282"/>
            <ac:cxnSpMk id="17" creationId="{CB31249C-397C-2FE8-89C7-521CC53E84F3}"/>
          </ac:cxnSpMkLst>
        </pc:cxnChg>
        <pc:cxnChg chg="add mod">
          <ac:chgData name="AJONI, OLUWASEYI (PGT)" userId="S::u5672651@live.warwick.ac.uk::d9ecee8d-4111-4037-b416-c4b5af2b644f" providerId="AD" clId="Web-{EF9BEDA8-4294-ABB0-E68C-3AC89EA077DC}" dt="2025-02-26T22:35:12.690" v="171"/>
          <ac:cxnSpMkLst>
            <pc:docMk/>
            <pc:sldMk cId="1788090128" sldId="282"/>
            <ac:cxnSpMk id="21" creationId="{24782865-185A-4158-B9C9-762BCBE01A46}"/>
          </ac:cxnSpMkLst>
        </pc:cxnChg>
      </pc:sldChg>
      <pc:sldChg chg="modSp">
        <pc:chgData name="AJONI, OLUWASEYI (PGT)" userId="S::u5672651@live.warwick.ac.uk::d9ecee8d-4111-4037-b416-c4b5af2b644f" providerId="AD" clId="Web-{EF9BEDA8-4294-ABB0-E68C-3AC89EA077DC}" dt="2025-02-27T13:05:28.791" v="222" actId="20577"/>
        <pc:sldMkLst>
          <pc:docMk/>
          <pc:sldMk cId="207516373" sldId="287"/>
        </pc:sldMkLst>
        <pc:spChg chg="mod">
          <ac:chgData name="AJONI, OLUWASEYI (PGT)" userId="S::u5672651@live.warwick.ac.uk::d9ecee8d-4111-4037-b416-c4b5af2b644f" providerId="AD" clId="Web-{EF9BEDA8-4294-ABB0-E68C-3AC89EA077DC}" dt="2025-02-27T12:49:10.744" v="195" actId="20577"/>
          <ac:spMkLst>
            <pc:docMk/>
            <pc:sldMk cId="207516373" sldId="287"/>
            <ac:spMk id="16" creationId="{A6675FCA-0781-03D9-7DA2-38EAF7A23AA9}"/>
          </ac:spMkLst>
        </pc:spChg>
        <pc:spChg chg="mod">
          <ac:chgData name="AJONI, OLUWASEYI (PGT)" userId="S::u5672651@live.warwick.ac.uk::d9ecee8d-4111-4037-b416-c4b5af2b644f" providerId="AD" clId="Web-{EF9BEDA8-4294-ABB0-E68C-3AC89EA077DC}" dt="2025-02-27T13:05:28.791" v="222" actId="20577"/>
          <ac:spMkLst>
            <pc:docMk/>
            <pc:sldMk cId="207516373" sldId="287"/>
            <ac:spMk id="20" creationId="{E7C15B7F-D0D1-A24D-88DE-1E897FC6DA90}"/>
          </ac:spMkLst>
        </pc:spChg>
      </pc:sldChg>
      <pc:sldChg chg="modSp">
        <pc:chgData name="AJONI, OLUWASEYI (PGT)" userId="S::u5672651@live.warwick.ac.uk::d9ecee8d-4111-4037-b416-c4b5af2b644f" providerId="AD" clId="Web-{EF9BEDA8-4294-ABB0-E68C-3AC89EA077DC}" dt="2025-02-27T13:42:18.854" v="441" actId="20577"/>
        <pc:sldMkLst>
          <pc:docMk/>
          <pc:sldMk cId="724505856" sldId="289"/>
        </pc:sldMkLst>
        <pc:spChg chg="mod">
          <ac:chgData name="AJONI, OLUWASEYI (PGT)" userId="S::u5672651@live.warwick.ac.uk::d9ecee8d-4111-4037-b416-c4b5af2b644f" providerId="AD" clId="Web-{EF9BEDA8-4294-ABB0-E68C-3AC89EA077DC}" dt="2025-02-27T13:42:18.854" v="441" actId="20577"/>
          <ac:spMkLst>
            <pc:docMk/>
            <pc:sldMk cId="724505856" sldId="289"/>
            <ac:spMk id="13" creationId="{4C12FFAD-DA09-4F3E-50F8-44F004534210}"/>
          </ac:spMkLst>
        </pc:spChg>
        <pc:spChg chg="mod">
          <ac:chgData name="AJONI, OLUWASEYI (PGT)" userId="S::u5672651@live.warwick.ac.uk::d9ecee8d-4111-4037-b416-c4b5af2b644f" providerId="AD" clId="Web-{EF9BEDA8-4294-ABB0-E68C-3AC89EA077DC}" dt="2025-02-27T13:40:24.440" v="253" actId="20577"/>
          <ac:spMkLst>
            <pc:docMk/>
            <pc:sldMk cId="724505856" sldId="289"/>
            <ac:spMk id="17" creationId="{B88F65AE-4D8B-541F-859D-4D6531AD6781}"/>
          </ac:spMkLst>
        </pc:spChg>
      </pc:sldChg>
    </pc:docChg>
  </pc:docChgLst>
  <pc:docChgLst>
    <pc:chgData name="FAGADE, OLUTANNAYO (PGT)" userId="be1338cc-d519-476e-8ccb-00e8c941ea93" providerId="ADAL" clId="{A79FC4A9-9307-4E7D-B05A-7B3EE3936494}"/>
    <pc:docChg chg="undo redo custSel addSld delSld modSld sldOrd modMainMaster">
      <pc:chgData name="FAGADE, OLUTANNAYO (PGT)" userId="be1338cc-d519-476e-8ccb-00e8c941ea93" providerId="ADAL" clId="{A79FC4A9-9307-4E7D-B05A-7B3EE3936494}" dt="2025-02-27T14:05:58.420" v="1608" actId="20577"/>
      <pc:docMkLst>
        <pc:docMk/>
      </pc:docMkLst>
      <pc:sldChg chg="addSp delSp modSp mod modTransition setBg">
        <pc:chgData name="FAGADE, OLUTANNAYO (PGT)" userId="be1338cc-d519-476e-8ccb-00e8c941ea93" providerId="ADAL" clId="{A79FC4A9-9307-4E7D-B05A-7B3EE3936494}" dt="2025-02-27T13:14:20.456" v="1559"/>
        <pc:sldMkLst>
          <pc:docMk/>
          <pc:sldMk cId="0" sldId="256"/>
        </pc:sldMkLst>
        <pc:spChg chg="mod">
          <ac:chgData name="FAGADE, OLUTANNAYO (PGT)" userId="be1338cc-d519-476e-8ccb-00e8c941ea93" providerId="ADAL" clId="{A79FC4A9-9307-4E7D-B05A-7B3EE3936494}" dt="2025-02-27T12:10:57.783" v="1026" actId="207"/>
          <ac:spMkLst>
            <pc:docMk/>
            <pc:sldMk cId="0" sldId="256"/>
            <ac:spMk id="2" creationId="{1D633A80-A305-66CC-F7A3-2B68C43BED9F}"/>
          </ac:spMkLst>
        </pc:spChg>
        <pc:spChg chg="mod">
          <ac:chgData name="FAGADE, OLUTANNAYO (PGT)" userId="be1338cc-d519-476e-8ccb-00e8c941ea93" providerId="ADAL" clId="{A79FC4A9-9307-4E7D-B05A-7B3EE3936494}" dt="2025-02-26T11:13:38.515" v="489" actId="34135"/>
          <ac:spMkLst>
            <pc:docMk/>
            <pc:sldMk cId="0" sldId="256"/>
            <ac:spMk id="13" creationId="{00000000-0000-0000-0000-000000000000}"/>
          </ac:spMkLst>
        </pc:spChg>
        <pc:spChg chg="mod">
          <ac:chgData name="FAGADE, OLUTANNAYO (PGT)" userId="be1338cc-d519-476e-8ccb-00e8c941ea93" providerId="ADAL" clId="{A79FC4A9-9307-4E7D-B05A-7B3EE3936494}" dt="2025-02-26T11:13:46.603" v="490" actId="1076"/>
          <ac:spMkLst>
            <pc:docMk/>
            <pc:sldMk cId="0" sldId="256"/>
            <ac:spMk id="15" creationId="{00000000-0000-0000-0000-000000000000}"/>
          </ac:spMkLst>
        </pc:spChg>
        <pc:spChg chg="mod">
          <ac:chgData name="FAGADE, OLUTANNAYO (PGT)" userId="be1338cc-d519-476e-8ccb-00e8c941ea93" providerId="ADAL" clId="{A79FC4A9-9307-4E7D-B05A-7B3EE3936494}" dt="2025-02-26T11:14:11.916" v="516" actId="1076"/>
          <ac:spMkLst>
            <pc:docMk/>
            <pc:sldMk cId="0" sldId="256"/>
            <ac:spMk id="16" creationId="{00000000-0000-0000-0000-000000000000}"/>
          </ac:spMkLst>
        </pc:spChg>
        <pc:spChg chg="del mod">
          <ac:chgData name="FAGADE, OLUTANNAYO (PGT)" userId="be1338cc-d519-476e-8ccb-00e8c941ea93" providerId="ADAL" clId="{A79FC4A9-9307-4E7D-B05A-7B3EE3936494}" dt="2025-02-26T15:16:02.953" v="718" actId="478"/>
          <ac:spMkLst>
            <pc:docMk/>
            <pc:sldMk cId="0" sldId="256"/>
            <ac:spMk id="17" creationId="{00000000-0000-0000-0000-000000000000}"/>
          </ac:spMkLst>
        </pc:spChg>
        <pc:grpChg chg="del">
          <ac:chgData name="FAGADE, OLUTANNAYO (PGT)" userId="be1338cc-d519-476e-8ccb-00e8c941ea93" providerId="ADAL" clId="{A79FC4A9-9307-4E7D-B05A-7B3EE3936494}" dt="2025-02-26T12:02:54.793" v="581" actId="478"/>
          <ac:grpSpMkLst>
            <pc:docMk/>
            <pc:sldMk cId="0" sldId="256"/>
            <ac:grpSpMk id="2" creationId="{00000000-0000-0000-0000-000000000000}"/>
          </ac:grpSpMkLst>
        </pc:grpChg>
        <pc:picChg chg="add del mod">
          <ac:chgData name="FAGADE, OLUTANNAYO (PGT)" userId="be1338cc-d519-476e-8ccb-00e8c941ea93" providerId="ADAL" clId="{A79FC4A9-9307-4E7D-B05A-7B3EE3936494}" dt="2025-02-26T11:35:58.219" v="527" actId="478"/>
          <ac:picMkLst>
            <pc:docMk/>
            <pc:sldMk cId="0" sldId="256"/>
            <ac:picMk id="19" creationId="{529031D8-41A2-E5C8-8DCA-FF9A800B26EF}"/>
          </ac:picMkLst>
        </pc:picChg>
        <pc:picChg chg="add del mod">
          <ac:chgData name="FAGADE, OLUTANNAYO (PGT)" userId="be1338cc-d519-476e-8ccb-00e8c941ea93" providerId="ADAL" clId="{A79FC4A9-9307-4E7D-B05A-7B3EE3936494}" dt="2025-02-26T11:36:34.794" v="536" actId="478"/>
          <ac:picMkLst>
            <pc:docMk/>
            <pc:sldMk cId="0" sldId="256"/>
            <ac:picMk id="21" creationId="{5D9F6547-0C4D-CF90-9289-1C279C5C994B}"/>
          </ac:picMkLst>
        </pc:picChg>
        <pc:picChg chg="add del mod">
          <ac:chgData name="FAGADE, OLUTANNAYO (PGT)" userId="be1338cc-d519-476e-8ccb-00e8c941ea93" providerId="ADAL" clId="{A79FC4A9-9307-4E7D-B05A-7B3EE3936494}" dt="2025-02-26T11:39:32.180" v="543" actId="478"/>
          <ac:picMkLst>
            <pc:docMk/>
            <pc:sldMk cId="0" sldId="256"/>
            <ac:picMk id="23" creationId="{D532D54F-AFD9-26B1-F5BF-0A1697C2BE62}"/>
          </ac:picMkLst>
        </pc:picChg>
        <pc:picChg chg="add del mod">
          <ac:chgData name="FAGADE, OLUTANNAYO (PGT)" userId="be1338cc-d519-476e-8ccb-00e8c941ea93" providerId="ADAL" clId="{A79FC4A9-9307-4E7D-B05A-7B3EE3936494}" dt="2025-02-26T11:42:04.080" v="550" actId="478"/>
          <ac:picMkLst>
            <pc:docMk/>
            <pc:sldMk cId="0" sldId="256"/>
            <ac:picMk id="25" creationId="{A8C42FBD-01F0-FD78-9FAB-996B02D9D651}"/>
          </ac:picMkLst>
        </pc:picChg>
        <pc:picChg chg="add del mod">
          <ac:chgData name="FAGADE, OLUTANNAYO (PGT)" userId="be1338cc-d519-476e-8ccb-00e8c941ea93" providerId="ADAL" clId="{A79FC4A9-9307-4E7D-B05A-7B3EE3936494}" dt="2025-02-26T11:47:41.881" v="554" actId="478"/>
          <ac:picMkLst>
            <pc:docMk/>
            <pc:sldMk cId="0" sldId="256"/>
            <ac:picMk id="27" creationId="{FE42FF71-29E1-428C-96B6-96C109F91847}"/>
          </ac:picMkLst>
        </pc:picChg>
        <pc:picChg chg="add mod">
          <ac:chgData name="FAGADE, OLUTANNAYO (PGT)" userId="be1338cc-d519-476e-8ccb-00e8c941ea93" providerId="ADAL" clId="{A79FC4A9-9307-4E7D-B05A-7B3EE3936494}" dt="2025-02-26T12:02:59.793" v="582" actId="1076"/>
          <ac:picMkLst>
            <pc:docMk/>
            <pc:sldMk cId="0" sldId="256"/>
            <ac:picMk id="29" creationId="{50C16478-1FCF-AD33-29F6-E16AFFD8A92D}"/>
          </ac:picMkLst>
        </pc:picChg>
      </pc:sldChg>
      <pc:sldChg chg="addSp delSp modSp mod modTransition setBg">
        <pc:chgData name="FAGADE, OLUTANNAYO (PGT)" userId="be1338cc-d519-476e-8ccb-00e8c941ea93" providerId="ADAL" clId="{A79FC4A9-9307-4E7D-B05A-7B3EE3936494}" dt="2025-02-27T14:05:58.420" v="1608" actId="20577"/>
        <pc:sldMkLst>
          <pc:docMk/>
          <pc:sldMk cId="0" sldId="257"/>
        </pc:sldMkLst>
        <pc:spChg chg="mod">
          <ac:chgData name="FAGADE, OLUTANNAYO (PGT)" userId="be1338cc-d519-476e-8ccb-00e8c941ea93" providerId="ADAL" clId="{A79FC4A9-9307-4E7D-B05A-7B3EE3936494}" dt="2025-02-26T11:05:26.270" v="268" actId="20577"/>
          <ac:spMkLst>
            <pc:docMk/>
            <pc:sldMk cId="0" sldId="257"/>
            <ac:spMk id="13" creationId="{00000000-0000-0000-0000-000000000000}"/>
          </ac:spMkLst>
        </pc:spChg>
        <pc:spChg chg="mod">
          <ac:chgData name="FAGADE, OLUTANNAYO (PGT)" userId="be1338cc-d519-476e-8ccb-00e8c941ea93" providerId="ADAL" clId="{A79FC4A9-9307-4E7D-B05A-7B3EE3936494}" dt="2025-02-26T15:14:36.972" v="716" actId="1076"/>
          <ac:spMkLst>
            <pc:docMk/>
            <pc:sldMk cId="0" sldId="257"/>
            <ac:spMk id="14" creationId="{00000000-0000-0000-0000-000000000000}"/>
          </ac:spMkLst>
        </pc:spChg>
        <pc:spChg chg="mod">
          <ac:chgData name="FAGADE, OLUTANNAYO (PGT)" userId="be1338cc-d519-476e-8ccb-00e8c941ea93" providerId="ADAL" clId="{A79FC4A9-9307-4E7D-B05A-7B3EE3936494}" dt="2025-02-26T15:13:57.005" v="715" actId="1076"/>
          <ac:spMkLst>
            <pc:docMk/>
            <pc:sldMk cId="0" sldId="257"/>
            <ac:spMk id="15" creationId="{00000000-0000-0000-0000-000000000000}"/>
          </ac:spMkLst>
        </pc:spChg>
        <pc:spChg chg="mod">
          <ac:chgData name="FAGADE, OLUTANNAYO (PGT)" userId="be1338cc-d519-476e-8ccb-00e8c941ea93" providerId="ADAL" clId="{A79FC4A9-9307-4E7D-B05A-7B3EE3936494}" dt="2025-02-26T15:13:57.005" v="715" actId="1076"/>
          <ac:spMkLst>
            <pc:docMk/>
            <pc:sldMk cId="0" sldId="257"/>
            <ac:spMk id="16" creationId="{00000000-0000-0000-0000-000000000000}"/>
          </ac:spMkLst>
        </pc:spChg>
        <pc:spChg chg="mod">
          <ac:chgData name="FAGADE, OLUTANNAYO (PGT)" userId="be1338cc-d519-476e-8ccb-00e8c941ea93" providerId="ADAL" clId="{A79FC4A9-9307-4E7D-B05A-7B3EE3936494}" dt="2025-02-26T15:14:36.972" v="716" actId="1076"/>
          <ac:spMkLst>
            <pc:docMk/>
            <pc:sldMk cId="0" sldId="257"/>
            <ac:spMk id="17" creationId="{00000000-0000-0000-0000-000000000000}"/>
          </ac:spMkLst>
        </pc:spChg>
        <pc:spChg chg="mod">
          <ac:chgData name="FAGADE, OLUTANNAYO (PGT)" userId="be1338cc-d519-476e-8ccb-00e8c941ea93" providerId="ADAL" clId="{A79FC4A9-9307-4E7D-B05A-7B3EE3936494}" dt="2025-02-26T11:10:52.124" v="345" actId="2711"/>
          <ac:spMkLst>
            <pc:docMk/>
            <pc:sldMk cId="0" sldId="257"/>
            <ac:spMk id="18" creationId="{00000000-0000-0000-0000-000000000000}"/>
          </ac:spMkLst>
        </pc:spChg>
        <pc:spChg chg="mod">
          <ac:chgData name="FAGADE, OLUTANNAYO (PGT)" userId="be1338cc-d519-476e-8ccb-00e8c941ea93" providerId="ADAL" clId="{A79FC4A9-9307-4E7D-B05A-7B3EE3936494}" dt="2025-02-26T15:14:36.972" v="716" actId="1076"/>
          <ac:spMkLst>
            <pc:docMk/>
            <pc:sldMk cId="0" sldId="257"/>
            <ac:spMk id="19" creationId="{00000000-0000-0000-0000-000000000000}"/>
          </ac:spMkLst>
        </pc:spChg>
        <pc:spChg chg="mod">
          <ac:chgData name="FAGADE, OLUTANNAYO (PGT)" userId="be1338cc-d519-476e-8ccb-00e8c941ea93" providerId="ADAL" clId="{A79FC4A9-9307-4E7D-B05A-7B3EE3936494}" dt="2025-02-26T15:14:36.972" v="716" actId="1076"/>
          <ac:spMkLst>
            <pc:docMk/>
            <pc:sldMk cId="0" sldId="257"/>
            <ac:spMk id="20" creationId="{00000000-0000-0000-0000-000000000000}"/>
          </ac:spMkLst>
        </pc:spChg>
        <pc:spChg chg="mod">
          <ac:chgData name="FAGADE, OLUTANNAYO (PGT)" userId="be1338cc-d519-476e-8ccb-00e8c941ea93" providerId="ADAL" clId="{A79FC4A9-9307-4E7D-B05A-7B3EE3936494}" dt="2025-02-26T15:14:36.972" v="716" actId="1076"/>
          <ac:spMkLst>
            <pc:docMk/>
            <pc:sldMk cId="0" sldId="257"/>
            <ac:spMk id="21" creationId="{00000000-0000-0000-0000-000000000000}"/>
          </ac:spMkLst>
        </pc:spChg>
        <pc:spChg chg="del mod">
          <ac:chgData name="FAGADE, OLUTANNAYO (PGT)" userId="be1338cc-d519-476e-8ccb-00e8c941ea93" providerId="ADAL" clId="{A79FC4A9-9307-4E7D-B05A-7B3EE3936494}" dt="2025-02-26T11:07:49.716" v="310" actId="478"/>
          <ac:spMkLst>
            <pc:docMk/>
            <pc:sldMk cId="0" sldId="257"/>
            <ac:spMk id="22" creationId="{00000000-0000-0000-0000-000000000000}"/>
          </ac:spMkLst>
        </pc:spChg>
        <pc:spChg chg="del">
          <ac:chgData name="FAGADE, OLUTANNAYO (PGT)" userId="be1338cc-d519-476e-8ccb-00e8c941ea93" providerId="ADAL" clId="{A79FC4A9-9307-4E7D-B05A-7B3EE3936494}" dt="2025-02-26T12:47:35.717" v="616" actId="478"/>
          <ac:spMkLst>
            <pc:docMk/>
            <pc:sldMk cId="0" sldId="257"/>
            <ac:spMk id="23" creationId="{00000000-0000-0000-0000-000000000000}"/>
          </ac:spMkLst>
        </pc:spChg>
        <pc:spChg chg="del">
          <ac:chgData name="FAGADE, OLUTANNAYO (PGT)" userId="be1338cc-d519-476e-8ccb-00e8c941ea93" providerId="ADAL" clId="{A79FC4A9-9307-4E7D-B05A-7B3EE3936494}" dt="2025-02-26T12:47:12.774" v="613" actId="478"/>
          <ac:spMkLst>
            <pc:docMk/>
            <pc:sldMk cId="0" sldId="257"/>
            <ac:spMk id="24" creationId="{00000000-0000-0000-0000-000000000000}"/>
          </ac:spMkLst>
        </pc:spChg>
        <pc:spChg chg="mod">
          <ac:chgData name="FAGADE, OLUTANNAYO (PGT)" userId="be1338cc-d519-476e-8ccb-00e8c941ea93" providerId="ADAL" clId="{A79FC4A9-9307-4E7D-B05A-7B3EE3936494}" dt="2025-02-26T15:14:36.972" v="716" actId="1076"/>
          <ac:spMkLst>
            <pc:docMk/>
            <pc:sldMk cId="0" sldId="257"/>
            <ac:spMk id="25" creationId="{00000000-0000-0000-0000-000000000000}"/>
          </ac:spMkLst>
        </pc:spChg>
        <pc:spChg chg="mod">
          <ac:chgData name="FAGADE, OLUTANNAYO (PGT)" userId="be1338cc-d519-476e-8ccb-00e8c941ea93" providerId="ADAL" clId="{A79FC4A9-9307-4E7D-B05A-7B3EE3936494}" dt="2025-02-26T15:13:57.005" v="715" actId="1076"/>
          <ac:spMkLst>
            <pc:docMk/>
            <pc:sldMk cId="0" sldId="257"/>
            <ac:spMk id="26" creationId="{00000000-0000-0000-0000-000000000000}"/>
          </ac:spMkLst>
        </pc:spChg>
        <pc:spChg chg="del mod">
          <ac:chgData name="FAGADE, OLUTANNAYO (PGT)" userId="be1338cc-d519-476e-8ccb-00e8c941ea93" providerId="ADAL" clId="{A79FC4A9-9307-4E7D-B05A-7B3EE3936494}" dt="2025-02-26T12:49:34.607" v="661" actId="478"/>
          <ac:spMkLst>
            <pc:docMk/>
            <pc:sldMk cId="0" sldId="257"/>
            <ac:spMk id="27" creationId="{00000000-0000-0000-0000-000000000000}"/>
          </ac:spMkLst>
        </pc:spChg>
        <pc:spChg chg="mod">
          <ac:chgData name="FAGADE, OLUTANNAYO (PGT)" userId="be1338cc-d519-476e-8ccb-00e8c941ea93" providerId="ADAL" clId="{A79FC4A9-9307-4E7D-B05A-7B3EE3936494}" dt="2025-02-26T15:14:36.972" v="716" actId="1076"/>
          <ac:spMkLst>
            <pc:docMk/>
            <pc:sldMk cId="0" sldId="257"/>
            <ac:spMk id="28" creationId="{00000000-0000-0000-0000-000000000000}"/>
          </ac:spMkLst>
        </pc:spChg>
        <pc:spChg chg="mod">
          <ac:chgData name="FAGADE, OLUTANNAYO (PGT)" userId="be1338cc-d519-476e-8ccb-00e8c941ea93" providerId="ADAL" clId="{A79FC4A9-9307-4E7D-B05A-7B3EE3936494}" dt="2025-02-26T15:13:57.005" v="715" actId="1076"/>
          <ac:spMkLst>
            <pc:docMk/>
            <pc:sldMk cId="0" sldId="257"/>
            <ac:spMk id="29" creationId="{00000000-0000-0000-0000-000000000000}"/>
          </ac:spMkLst>
        </pc:spChg>
        <pc:spChg chg="mod">
          <ac:chgData name="FAGADE, OLUTANNAYO (PGT)" userId="be1338cc-d519-476e-8ccb-00e8c941ea93" providerId="ADAL" clId="{A79FC4A9-9307-4E7D-B05A-7B3EE3936494}" dt="2025-02-26T15:13:57.005" v="715" actId="1076"/>
          <ac:spMkLst>
            <pc:docMk/>
            <pc:sldMk cId="0" sldId="257"/>
            <ac:spMk id="30" creationId="{00000000-0000-0000-0000-000000000000}"/>
          </ac:spMkLst>
        </pc:spChg>
        <pc:spChg chg="del">
          <ac:chgData name="FAGADE, OLUTANNAYO (PGT)" userId="be1338cc-d519-476e-8ccb-00e8c941ea93" providerId="ADAL" clId="{A79FC4A9-9307-4E7D-B05A-7B3EE3936494}" dt="2025-02-26T10:09:34.142" v="5" actId="478"/>
          <ac:spMkLst>
            <pc:docMk/>
            <pc:sldMk cId="0" sldId="257"/>
            <ac:spMk id="31" creationId="{00000000-0000-0000-0000-000000000000}"/>
          </ac:spMkLst>
        </pc:spChg>
        <pc:spChg chg="add del">
          <ac:chgData name="FAGADE, OLUTANNAYO (PGT)" userId="be1338cc-d519-476e-8ccb-00e8c941ea93" providerId="ADAL" clId="{A79FC4A9-9307-4E7D-B05A-7B3EE3936494}" dt="2025-02-26T11:05:20.920" v="263"/>
          <ac:spMkLst>
            <pc:docMk/>
            <pc:sldMk cId="0" sldId="257"/>
            <ac:spMk id="33" creationId="{FB3FDBAD-8055-BAF3-6ADF-C66305FEC598}"/>
          </ac:spMkLst>
        </pc:spChg>
        <pc:spChg chg="add del">
          <ac:chgData name="FAGADE, OLUTANNAYO (PGT)" userId="be1338cc-d519-476e-8ccb-00e8c941ea93" providerId="ADAL" clId="{A79FC4A9-9307-4E7D-B05A-7B3EE3936494}" dt="2025-02-26T11:05:23.734" v="266"/>
          <ac:spMkLst>
            <pc:docMk/>
            <pc:sldMk cId="0" sldId="257"/>
            <ac:spMk id="34" creationId="{B611D1BD-B094-A3FB-995D-7AD3E64E73F2}"/>
          </ac:spMkLst>
        </pc:spChg>
        <pc:spChg chg="add del mod">
          <ac:chgData name="FAGADE, OLUTANNAYO (PGT)" userId="be1338cc-d519-476e-8ccb-00e8c941ea93" providerId="ADAL" clId="{A79FC4A9-9307-4E7D-B05A-7B3EE3936494}" dt="2025-02-26T11:05:45.152" v="284"/>
          <ac:spMkLst>
            <pc:docMk/>
            <pc:sldMk cId="0" sldId="257"/>
            <ac:spMk id="35" creationId="{A798DB43-C6E5-B123-CD4C-FC32582DA5A2}"/>
          </ac:spMkLst>
        </pc:spChg>
        <pc:spChg chg="add del">
          <ac:chgData name="FAGADE, OLUTANNAYO (PGT)" userId="be1338cc-d519-476e-8ccb-00e8c941ea93" providerId="ADAL" clId="{A79FC4A9-9307-4E7D-B05A-7B3EE3936494}" dt="2025-02-26T11:05:50.229" v="286"/>
          <ac:spMkLst>
            <pc:docMk/>
            <pc:sldMk cId="0" sldId="257"/>
            <ac:spMk id="36" creationId="{B3934992-7D07-D4C0-3385-3D27D9926A49}"/>
          </ac:spMkLst>
        </pc:spChg>
        <pc:spChg chg="add mod">
          <ac:chgData name="FAGADE, OLUTANNAYO (PGT)" userId="be1338cc-d519-476e-8ccb-00e8c941ea93" providerId="ADAL" clId="{A79FC4A9-9307-4E7D-B05A-7B3EE3936494}" dt="2025-02-26T15:13:57.005" v="715" actId="1076"/>
          <ac:spMkLst>
            <pc:docMk/>
            <pc:sldMk cId="0" sldId="257"/>
            <ac:spMk id="37" creationId="{64F0F661-6CA3-4E0E-AA93-E7AA9AFD10E6}"/>
          </ac:spMkLst>
        </pc:spChg>
        <pc:spChg chg="add del">
          <ac:chgData name="FAGADE, OLUTANNAYO (PGT)" userId="be1338cc-d519-476e-8ccb-00e8c941ea93" providerId="ADAL" clId="{A79FC4A9-9307-4E7D-B05A-7B3EE3936494}" dt="2025-02-26T11:08:00.049" v="312"/>
          <ac:spMkLst>
            <pc:docMk/>
            <pc:sldMk cId="0" sldId="257"/>
            <ac:spMk id="38" creationId="{79243301-2183-9B91-9FC3-786247F48BC3}"/>
          </ac:spMkLst>
        </pc:spChg>
        <pc:spChg chg="add mod">
          <ac:chgData name="FAGADE, OLUTANNAYO (PGT)" userId="be1338cc-d519-476e-8ccb-00e8c941ea93" providerId="ADAL" clId="{A79FC4A9-9307-4E7D-B05A-7B3EE3936494}" dt="2025-02-26T15:14:36.972" v="716" actId="1076"/>
          <ac:spMkLst>
            <pc:docMk/>
            <pc:sldMk cId="0" sldId="257"/>
            <ac:spMk id="43" creationId="{88179789-B634-E792-291B-3E5D00CFE4AE}"/>
          </ac:spMkLst>
        </pc:spChg>
        <pc:spChg chg="add mod">
          <ac:chgData name="FAGADE, OLUTANNAYO (PGT)" userId="be1338cc-d519-476e-8ccb-00e8c941ea93" providerId="ADAL" clId="{A79FC4A9-9307-4E7D-B05A-7B3EE3936494}" dt="2025-02-26T16:10:14.754" v="788" actId="207"/>
          <ac:spMkLst>
            <pc:docMk/>
            <pc:sldMk cId="0" sldId="257"/>
            <ac:spMk id="44" creationId="{B2AA0606-E67F-7A9F-A023-F48F238FEEA1}"/>
          </ac:spMkLst>
        </pc:spChg>
        <pc:spChg chg="add mod">
          <ac:chgData name="FAGADE, OLUTANNAYO (PGT)" userId="be1338cc-d519-476e-8ccb-00e8c941ea93" providerId="ADAL" clId="{A79FC4A9-9307-4E7D-B05A-7B3EE3936494}" dt="2025-02-27T14:05:58.420" v="1608" actId="20577"/>
          <ac:spMkLst>
            <pc:docMk/>
            <pc:sldMk cId="0" sldId="257"/>
            <ac:spMk id="45" creationId="{095C7F3D-747B-1E0D-7821-D40892A8760A}"/>
          </ac:spMkLst>
        </pc:spChg>
        <pc:spChg chg="add del">
          <ac:chgData name="FAGADE, OLUTANNAYO (PGT)" userId="be1338cc-d519-476e-8ccb-00e8c941ea93" providerId="ADAL" clId="{A79FC4A9-9307-4E7D-B05A-7B3EE3936494}" dt="2025-02-26T12:55:21.486" v="676"/>
          <ac:spMkLst>
            <pc:docMk/>
            <pc:sldMk cId="0" sldId="257"/>
            <ac:spMk id="46" creationId="{3F745DA2-2CC5-EA97-C040-82E1BAFF543B}"/>
          </ac:spMkLst>
        </pc:spChg>
        <pc:spChg chg="add del">
          <ac:chgData name="FAGADE, OLUTANNAYO (PGT)" userId="be1338cc-d519-476e-8ccb-00e8c941ea93" providerId="ADAL" clId="{A79FC4A9-9307-4E7D-B05A-7B3EE3936494}" dt="2025-02-26T12:57:09.191" v="681"/>
          <ac:spMkLst>
            <pc:docMk/>
            <pc:sldMk cId="0" sldId="257"/>
            <ac:spMk id="47" creationId="{B6684F88-B411-A25A-3BDB-12230965AFF3}"/>
          </ac:spMkLst>
        </pc:spChg>
        <pc:grpChg chg="del">
          <ac:chgData name="FAGADE, OLUTANNAYO (PGT)" userId="be1338cc-d519-476e-8ccb-00e8c941ea93" providerId="ADAL" clId="{A79FC4A9-9307-4E7D-B05A-7B3EE3936494}" dt="2025-02-26T10:09:38.026" v="6" actId="478"/>
          <ac:grpSpMkLst>
            <pc:docMk/>
            <pc:sldMk cId="0" sldId="257"/>
            <ac:grpSpMk id="2" creationId="{00000000-0000-0000-0000-000000000000}"/>
          </ac:grpSpMkLst>
        </pc:grpChg>
        <pc:picChg chg="add del mod">
          <ac:chgData name="FAGADE, OLUTANNAYO (PGT)" userId="be1338cc-d519-476e-8ccb-00e8c941ea93" providerId="ADAL" clId="{A79FC4A9-9307-4E7D-B05A-7B3EE3936494}" dt="2025-02-26T12:01:34.196" v="567" actId="478"/>
          <ac:picMkLst>
            <pc:docMk/>
            <pc:sldMk cId="0" sldId="257"/>
            <ac:picMk id="39" creationId="{6FCE8BA2-26A5-AA23-BBC6-21559BC7A834}"/>
          </ac:picMkLst>
        </pc:picChg>
        <pc:picChg chg="add del mod">
          <ac:chgData name="FAGADE, OLUTANNAYO (PGT)" userId="be1338cc-d519-476e-8ccb-00e8c941ea93" providerId="ADAL" clId="{A79FC4A9-9307-4E7D-B05A-7B3EE3936494}" dt="2025-02-26T12:01:35.927" v="569"/>
          <ac:picMkLst>
            <pc:docMk/>
            <pc:sldMk cId="0" sldId="257"/>
            <ac:picMk id="40" creationId="{BD65F4E2-9E1B-239C-E996-B67EA8C26E3B}"/>
          </ac:picMkLst>
        </pc:picChg>
        <pc:picChg chg="add del mod">
          <ac:chgData name="FAGADE, OLUTANNAYO (PGT)" userId="be1338cc-d519-476e-8ccb-00e8c941ea93" providerId="ADAL" clId="{A79FC4A9-9307-4E7D-B05A-7B3EE3936494}" dt="2025-02-26T12:03:05.094" v="583" actId="478"/>
          <ac:picMkLst>
            <pc:docMk/>
            <pc:sldMk cId="0" sldId="257"/>
            <ac:picMk id="41" creationId="{BB98A1E8-B04B-8C5F-274F-79D3EB7AB44D}"/>
          </ac:picMkLst>
        </pc:picChg>
        <pc:picChg chg="add mod">
          <ac:chgData name="FAGADE, OLUTANNAYO (PGT)" userId="be1338cc-d519-476e-8ccb-00e8c941ea93" providerId="ADAL" clId="{A79FC4A9-9307-4E7D-B05A-7B3EE3936494}" dt="2025-02-26T12:03:05.924" v="584"/>
          <ac:picMkLst>
            <pc:docMk/>
            <pc:sldMk cId="0" sldId="257"/>
            <ac:picMk id="42" creationId="{885612DF-99EF-B7B9-C12E-D4457850B511}"/>
          </ac:picMkLst>
        </pc:picChg>
      </pc:sldChg>
      <pc:sldChg chg="addSp delSp modSp mod modTransition setBg">
        <pc:chgData name="FAGADE, OLUTANNAYO (PGT)" userId="be1338cc-d519-476e-8ccb-00e8c941ea93" providerId="ADAL" clId="{A79FC4A9-9307-4E7D-B05A-7B3EE3936494}" dt="2025-02-27T13:14:20.456" v="1559"/>
        <pc:sldMkLst>
          <pc:docMk/>
          <pc:sldMk cId="0" sldId="258"/>
        </pc:sldMkLst>
        <pc:spChg chg="mod">
          <ac:chgData name="FAGADE, OLUTANNAYO (PGT)" userId="be1338cc-d519-476e-8ccb-00e8c941ea93" providerId="ADAL" clId="{A79FC4A9-9307-4E7D-B05A-7B3EE3936494}" dt="2025-02-26T15:40:11.165" v="726" actId="34135"/>
          <ac:spMkLst>
            <pc:docMk/>
            <pc:sldMk cId="0" sldId="258"/>
            <ac:spMk id="2" creationId="{00000000-0000-0000-0000-000000000000}"/>
          </ac:spMkLst>
        </pc:spChg>
        <pc:spChg chg="del">
          <ac:chgData name="FAGADE, OLUTANNAYO (PGT)" userId="be1338cc-d519-476e-8ccb-00e8c941ea93" providerId="ADAL" clId="{A79FC4A9-9307-4E7D-B05A-7B3EE3936494}" dt="2025-02-26T15:41:10.666" v="747" actId="478"/>
          <ac:spMkLst>
            <pc:docMk/>
            <pc:sldMk cId="0" sldId="258"/>
            <ac:spMk id="3" creationId="{00000000-0000-0000-0000-000000000000}"/>
          </ac:spMkLst>
        </pc:spChg>
        <pc:spChg chg="del">
          <ac:chgData name="FAGADE, OLUTANNAYO (PGT)" userId="be1338cc-d519-476e-8ccb-00e8c941ea93" providerId="ADAL" clId="{A79FC4A9-9307-4E7D-B05A-7B3EE3936494}" dt="2025-02-26T10:09:52.522" v="7" actId="478"/>
          <ac:spMkLst>
            <pc:docMk/>
            <pc:sldMk cId="0" sldId="258"/>
            <ac:spMk id="5" creationId="{00000000-0000-0000-0000-000000000000}"/>
          </ac:spMkLst>
        </pc:spChg>
        <pc:spChg chg="mod">
          <ac:chgData name="FAGADE, OLUTANNAYO (PGT)" userId="be1338cc-d519-476e-8ccb-00e8c941ea93" providerId="ADAL" clId="{A79FC4A9-9307-4E7D-B05A-7B3EE3936494}" dt="2025-02-26T13:07:57.329" v="689" actId="2711"/>
          <ac:spMkLst>
            <pc:docMk/>
            <pc:sldMk cId="0" sldId="258"/>
            <ac:spMk id="6" creationId="{00000000-0000-0000-0000-000000000000}"/>
          </ac:spMkLst>
        </pc:spChg>
        <pc:spChg chg="del">
          <ac:chgData name="FAGADE, OLUTANNAYO (PGT)" userId="be1338cc-d519-476e-8ccb-00e8c941ea93" providerId="ADAL" clId="{A79FC4A9-9307-4E7D-B05A-7B3EE3936494}" dt="2025-02-26T15:17:04.221" v="721" actId="478"/>
          <ac:spMkLst>
            <pc:docMk/>
            <pc:sldMk cId="0" sldId="258"/>
            <ac:spMk id="7" creationId="{00000000-0000-0000-0000-000000000000}"/>
          </ac:spMkLst>
        </pc:spChg>
        <pc:spChg chg="del mod">
          <ac:chgData name="FAGADE, OLUTANNAYO (PGT)" userId="be1338cc-d519-476e-8ccb-00e8c941ea93" providerId="ADAL" clId="{A79FC4A9-9307-4E7D-B05A-7B3EE3936494}" dt="2025-02-26T15:41:08.782" v="746" actId="478"/>
          <ac:spMkLst>
            <pc:docMk/>
            <pc:sldMk cId="0" sldId="258"/>
            <ac:spMk id="8" creationId="{00000000-0000-0000-0000-000000000000}"/>
          </ac:spMkLst>
        </pc:spChg>
        <pc:spChg chg="del">
          <ac:chgData name="FAGADE, OLUTANNAYO (PGT)" userId="be1338cc-d519-476e-8ccb-00e8c941ea93" providerId="ADAL" clId="{A79FC4A9-9307-4E7D-B05A-7B3EE3936494}" dt="2025-02-26T15:40:06.123" v="725" actId="478"/>
          <ac:spMkLst>
            <pc:docMk/>
            <pc:sldMk cId="0" sldId="258"/>
            <ac:spMk id="9" creationId="{00000000-0000-0000-0000-000000000000}"/>
          </ac:spMkLst>
        </pc:spChg>
        <pc:spChg chg="add mod">
          <ac:chgData name="FAGADE, OLUTANNAYO (PGT)" userId="be1338cc-d519-476e-8ccb-00e8c941ea93" providerId="ADAL" clId="{A79FC4A9-9307-4E7D-B05A-7B3EE3936494}" dt="2025-02-26T15:41:04.058" v="745" actId="1076"/>
          <ac:spMkLst>
            <pc:docMk/>
            <pc:sldMk cId="0" sldId="258"/>
            <ac:spMk id="15" creationId="{7A6B039D-BAA1-E66B-5C41-6848BC6D8890}"/>
          </ac:spMkLst>
        </pc:spChg>
        <pc:picChg chg="add mod ord">
          <ac:chgData name="FAGADE, OLUTANNAYO (PGT)" userId="be1338cc-d519-476e-8ccb-00e8c941ea93" providerId="ADAL" clId="{A79FC4A9-9307-4E7D-B05A-7B3EE3936494}" dt="2025-02-27T11:35:15.147" v="942" actId="1076"/>
          <ac:picMkLst>
            <pc:docMk/>
            <pc:sldMk cId="0" sldId="258"/>
            <ac:picMk id="3" creationId="{DBF5A7E2-EA73-A367-47DB-A296ECA87610}"/>
          </ac:picMkLst>
        </pc:picChg>
        <pc:picChg chg="del">
          <ac:chgData name="FAGADE, OLUTANNAYO (PGT)" userId="be1338cc-d519-476e-8ccb-00e8c941ea93" providerId="ADAL" clId="{A79FC4A9-9307-4E7D-B05A-7B3EE3936494}" dt="2025-02-27T12:44:10.346" v="1503" actId="478"/>
          <ac:picMkLst>
            <pc:docMk/>
            <pc:sldMk cId="0" sldId="258"/>
            <ac:picMk id="4" creationId="{5DFEE1D2-84C2-17C7-D273-101DC929C272}"/>
          </ac:picMkLst>
        </pc:picChg>
        <pc:picChg chg="del">
          <ac:chgData name="FAGADE, OLUTANNAYO (PGT)" userId="be1338cc-d519-476e-8ccb-00e8c941ea93" providerId="ADAL" clId="{A79FC4A9-9307-4E7D-B05A-7B3EE3936494}" dt="2025-02-27T11:34:33.461" v="933" actId="478"/>
          <ac:picMkLst>
            <pc:docMk/>
            <pc:sldMk cId="0" sldId="258"/>
            <ac:picMk id="4" creationId="{9C551447-63BB-D6E7-A7CD-0A2A398CD4DB}"/>
          </ac:picMkLst>
        </pc:picChg>
        <pc:picChg chg="add mod">
          <ac:chgData name="FAGADE, OLUTANNAYO (PGT)" userId="be1338cc-d519-476e-8ccb-00e8c941ea93" providerId="ADAL" clId="{A79FC4A9-9307-4E7D-B05A-7B3EE3936494}" dt="2025-02-27T12:44:33.538" v="1509" actId="1076"/>
          <ac:picMkLst>
            <pc:docMk/>
            <pc:sldMk cId="0" sldId="258"/>
            <ac:picMk id="7" creationId="{4BFEA1C5-EDED-24F1-AD1C-10FD50DE3979}"/>
          </ac:picMkLst>
        </pc:picChg>
        <pc:picChg chg="add del mod">
          <ac:chgData name="FAGADE, OLUTANNAYO (PGT)" userId="be1338cc-d519-476e-8ccb-00e8c941ea93" providerId="ADAL" clId="{A79FC4A9-9307-4E7D-B05A-7B3EE3936494}" dt="2025-02-26T12:03:11.060" v="586" actId="478"/>
          <ac:picMkLst>
            <pc:docMk/>
            <pc:sldMk cId="0" sldId="258"/>
            <ac:picMk id="11" creationId="{0E81B270-4206-755D-79EB-E15F696B5398}"/>
          </ac:picMkLst>
        </pc:picChg>
        <pc:picChg chg="add mod">
          <ac:chgData name="FAGADE, OLUTANNAYO (PGT)" userId="be1338cc-d519-476e-8ccb-00e8c941ea93" providerId="ADAL" clId="{A79FC4A9-9307-4E7D-B05A-7B3EE3936494}" dt="2025-02-26T12:03:08.562" v="585"/>
          <ac:picMkLst>
            <pc:docMk/>
            <pc:sldMk cId="0" sldId="258"/>
            <ac:picMk id="12" creationId="{C167FC68-91AB-67B3-67B7-82EF8038F900}"/>
          </ac:picMkLst>
        </pc:picChg>
        <pc:picChg chg="add mod">
          <ac:chgData name="FAGADE, OLUTANNAYO (PGT)" userId="be1338cc-d519-476e-8ccb-00e8c941ea93" providerId="ADAL" clId="{A79FC4A9-9307-4E7D-B05A-7B3EE3936494}" dt="2025-02-26T15:41:24.480" v="750" actId="1076"/>
          <ac:picMkLst>
            <pc:docMk/>
            <pc:sldMk cId="0" sldId="258"/>
            <ac:picMk id="14" creationId="{2B18AD64-1A4E-D321-4829-EE0EEA9C90F1}"/>
          </ac:picMkLst>
        </pc:picChg>
      </pc:sldChg>
      <pc:sldChg chg="addSp delSp modSp mod">
        <pc:chgData name="FAGADE, OLUTANNAYO (PGT)" userId="be1338cc-d519-476e-8ccb-00e8c941ea93" providerId="ADAL" clId="{A79FC4A9-9307-4E7D-B05A-7B3EE3936494}" dt="2025-02-26T16:42:14.835" v="802" actId="20577"/>
        <pc:sldMkLst>
          <pc:docMk/>
          <pc:sldMk cId="0" sldId="259"/>
        </pc:sldMkLst>
        <pc:spChg chg="mod">
          <ac:chgData name="FAGADE, OLUTANNAYO (PGT)" userId="be1338cc-d519-476e-8ccb-00e8c941ea93" providerId="ADAL" clId="{A79FC4A9-9307-4E7D-B05A-7B3EE3936494}" dt="2025-02-26T16:06:55.384" v="762" actId="20577"/>
          <ac:spMkLst>
            <pc:docMk/>
            <pc:sldMk cId="0" sldId="259"/>
            <ac:spMk id="3" creationId="{00000000-0000-0000-0000-000000000000}"/>
          </ac:spMkLst>
        </pc:spChg>
        <pc:spChg chg="mod">
          <ac:chgData name="FAGADE, OLUTANNAYO (PGT)" userId="be1338cc-d519-476e-8ccb-00e8c941ea93" providerId="ADAL" clId="{A79FC4A9-9307-4E7D-B05A-7B3EE3936494}" dt="2025-02-26T16:07:51.013" v="769" actId="14100"/>
          <ac:spMkLst>
            <pc:docMk/>
            <pc:sldMk cId="0" sldId="259"/>
            <ac:spMk id="6" creationId="{00000000-0000-0000-0000-000000000000}"/>
          </ac:spMkLst>
        </pc:spChg>
        <pc:spChg chg="mod">
          <ac:chgData name="FAGADE, OLUTANNAYO (PGT)" userId="be1338cc-d519-476e-8ccb-00e8c941ea93" providerId="ADAL" clId="{A79FC4A9-9307-4E7D-B05A-7B3EE3936494}" dt="2025-02-26T16:10:01.347" v="786" actId="207"/>
          <ac:spMkLst>
            <pc:docMk/>
            <pc:sldMk cId="0" sldId="259"/>
            <ac:spMk id="7" creationId="{00000000-0000-0000-0000-000000000000}"/>
          </ac:spMkLst>
        </pc:spChg>
        <pc:spChg chg="mod">
          <ac:chgData name="FAGADE, OLUTANNAYO (PGT)" userId="be1338cc-d519-476e-8ccb-00e8c941ea93" providerId="ADAL" clId="{A79FC4A9-9307-4E7D-B05A-7B3EE3936494}" dt="2025-02-26T16:35:17.368" v="795" actId="20577"/>
          <ac:spMkLst>
            <pc:docMk/>
            <pc:sldMk cId="0" sldId="259"/>
            <ac:spMk id="8" creationId="{00000000-0000-0000-0000-000000000000}"/>
          </ac:spMkLst>
        </pc:spChg>
        <pc:spChg chg="mod">
          <ac:chgData name="FAGADE, OLUTANNAYO (PGT)" userId="be1338cc-d519-476e-8ccb-00e8c941ea93" providerId="ADAL" clId="{A79FC4A9-9307-4E7D-B05A-7B3EE3936494}" dt="2025-02-26T16:42:14.835" v="802" actId="20577"/>
          <ac:spMkLst>
            <pc:docMk/>
            <pc:sldMk cId="0" sldId="259"/>
            <ac:spMk id="9" creationId="{00000000-0000-0000-0000-000000000000}"/>
          </ac:spMkLst>
        </pc:spChg>
        <pc:spChg chg="mod">
          <ac:chgData name="FAGADE, OLUTANNAYO (PGT)" userId="be1338cc-d519-476e-8ccb-00e8c941ea93" providerId="ADAL" clId="{A79FC4A9-9307-4E7D-B05A-7B3EE3936494}" dt="2025-02-26T16:08:21.593" v="774" actId="14100"/>
          <ac:spMkLst>
            <pc:docMk/>
            <pc:sldMk cId="0" sldId="259"/>
            <ac:spMk id="10" creationId="{00000000-0000-0000-0000-000000000000}"/>
          </ac:spMkLst>
        </pc:spChg>
        <pc:spChg chg="mod">
          <ac:chgData name="FAGADE, OLUTANNAYO (PGT)" userId="be1338cc-d519-476e-8ccb-00e8c941ea93" providerId="ADAL" clId="{A79FC4A9-9307-4E7D-B05A-7B3EE3936494}" dt="2025-02-26T16:08:44.639" v="779" actId="14100"/>
          <ac:spMkLst>
            <pc:docMk/>
            <pc:sldMk cId="0" sldId="259"/>
            <ac:spMk id="11" creationId="{00000000-0000-0000-0000-000000000000}"/>
          </ac:spMkLst>
        </pc:spChg>
        <pc:spChg chg="add del">
          <ac:chgData name="FAGADE, OLUTANNAYO (PGT)" userId="be1338cc-d519-476e-8ccb-00e8c941ea93" providerId="ADAL" clId="{A79FC4A9-9307-4E7D-B05A-7B3EE3936494}" dt="2025-02-26T16:09:09.673" v="781"/>
          <ac:spMkLst>
            <pc:docMk/>
            <pc:sldMk cId="0" sldId="259"/>
            <ac:spMk id="17" creationId="{D07D086F-2411-F3BA-24C4-2306C295C284}"/>
          </ac:spMkLst>
        </pc:spChg>
        <pc:spChg chg="add del">
          <ac:chgData name="FAGADE, OLUTANNAYO (PGT)" userId="be1338cc-d519-476e-8ccb-00e8c941ea93" providerId="ADAL" clId="{A79FC4A9-9307-4E7D-B05A-7B3EE3936494}" dt="2025-02-26T16:34:58.326" v="790"/>
          <ac:spMkLst>
            <pc:docMk/>
            <pc:sldMk cId="0" sldId="259"/>
            <ac:spMk id="18" creationId="{A5E22886-4F1F-F786-4CA1-4BBC06FB4DA2}"/>
          </ac:spMkLst>
        </pc:spChg>
        <pc:picChg chg="add del mod">
          <ac:chgData name="FAGADE, OLUTANNAYO (PGT)" userId="be1338cc-d519-476e-8ccb-00e8c941ea93" providerId="ADAL" clId="{A79FC4A9-9307-4E7D-B05A-7B3EE3936494}" dt="2025-02-26T12:03:16.913" v="587" actId="478"/>
          <ac:picMkLst>
            <pc:docMk/>
            <pc:sldMk cId="0" sldId="259"/>
            <ac:picMk id="14" creationId="{9A76BFD1-FE08-8F6E-A97F-5619C11641DA}"/>
          </ac:picMkLst>
        </pc:picChg>
        <pc:picChg chg="add mod">
          <ac:chgData name="FAGADE, OLUTANNAYO (PGT)" userId="be1338cc-d519-476e-8ccb-00e8c941ea93" providerId="ADAL" clId="{A79FC4A9-9307-4E7D-B05A-7B3EE3936494}" dt="2025-02-26T12:03:17.527" v="588"/>
          <ac:picMkLst>
            <pc:docMk/>
            <pc:sldMk cId="0" sldId="259"/>
            <ac:picMk id="15" creationId="{83E77414-2E3D-3AFD-B240-14A3BD9C50F3}"/>
          </ac:picMkLst>
        </pc:picChg>
      </pc:sldChg>
      <pc:sldChg chg="addSp delSp modSp mod ord modTransition setBg">
        <pc:chgData name="FAGADE, OLUTANNAYO (PGT)" userId="be1338cc-d519-476e-8ccb-00e8c941ea93" providerId="ADAL" clId="{A79FC4A9-9307-4E7D-B05A-7B3EE3936494}" dt="2025-02-27T13:14:20.456" v="1559"/>
        <pc:sldMkLst>
          <pc:docMk/>
          <pc:sldMk cId="0" sldId="260"/>
        </pc:sldMkLst>
        <pc:spChg chg="mod">
          <ac:chgData name="FAGADE, OLUTANNAYO (PGT)" userId="be1338cc-d519-476e-8ccb-00e8c941ea93" providerId="ADAL" clId="{A79FC4A9-9307-4E7D-B05A-7B3EE3936494}" dt="2025-02-26T10:10:52.066" v="14" actId="1076"/>
          <ac:spMkLst>
            <pc:docMk/>
            <pc:sldMk cId="0" sldId="260"/>
            <ac:spMk id="3" creationId="{00000000-0000-0000-0000-000000000000}"/>
          </ac:spMkLst>
        </pc:spChg>
        <pc:spChg chg="del">
          <ac:chgData name="FAGADE, OLUTANNAYO (PGT)" userId="be1338cc-d519-476e-8ccb-00e8c941ea93" providerId="ADAL" clId="{A79FC4A9-9307-4E7D-B05A-7B3EE3936494}" dt="2025-02-26T10:30:25.197" v="162" actId="478"/>
          <ac:spMkLst>
            <pc:docMk/>
            <pc:sldMk cId="0" sldId="260"/>
            <ac:spMk id="4" creationId="{00000000-0000-0000-0000-000000000000}"/>
          </ac:spMkLst>
        </pc:spChg>
        <pc:spChg chg="del">
          <ac:chgData name="FAGADE, OLUTANNAYO (PGT)" userId="be1338cc-d519-476e-8ccb-00e8c941ea93" providerId="ADAL" clId="{A79FC4A9-9307-4E7D-B05A-7B3EE3936494}" dt="2025-02-26T10:10:40.656" v="9" actId="478"/>
          <ac:spMkLst>
            <pc:docMk/>
            <pc:sldMk cId="0" sldId="260"/>
            <ac:spMk id="5" creationId="{00000000-0000-0000-0000-000000000000}"/>
          </ac:spMkLst>
        </pc:spChg>
        <pc:spChg chg="del">
          <ac:chgData name="FAGADE, OLUTANNAYO (PGT)" userId="be1338cc-d519-476e-8ccb-00e8c941ea93" providerId="ADAL" clId="{A79FC4A9-9307-4E7D-B05A-7B3EE3936494}" dt="2025-02-26T10:10:44.237" v="11" actId="478"/>
          <ac:spMkLst>
            <pc:docMk/>
            <pc:sldMk cId="0" sldId="260"/>
            <ac:spMk id="6" creationId="{00000000-0000-0000-0000-000000000000}"/>
          </ac:spMkLst>
        </pc:spChg>
        <pc:spChg chg="del">
          <ac:chgData name="FAGADE, OLUTANNAYO (PGT)" userId="be1338cc-d519-476e-8ccb-00e8c941ea93" providerId="ADAL" clId="{A79FC4A9-9307-4E7D-B05A-7B3EE3936494}" dt="2025-02-26T10:10:38.903" v="8" actId="478"/>
          <ac:spMkLst>
            <pc:docMk/>
            <pc:sldMk cId="0" sldId="260"/>
            <ac:spMk id="7" creationId="{00000000-0000-0000-0000-000000000000}"/>
          </ac:spMkLst>
        </pc:spChg>
        <pc:spChg chg="del">
          <ac:chgData name="FAGADE, OLUTANNAYO (PGT)" userId="be1338cc-d519-476e-8ccb-00e8c941ea93" providerId="ADAL" clId="{A79FC4A9-9307-4E7D-B05A-7B3EE3936494}" dt="2025-02-26T10:10:42.540" v="10" actId="478"/>
          <ac:spMkLst>
            <pc:docMk/>
            <pc:sldMk cId="0" sldId="260"/>
            <ac:spMk id="8" creationId="{00000000-0000-0000-0000-000000000000}"/>
          </ac:spMkLst>
        </pc:spChg>
        <pc:spChg chg="mod">
          <ac:chgData name="FAGADE, OLUTANNAYO (PGT)" userId="be1338cc-d519-476e-8ccb-00e8c941ea93" providerId="ADAL" clId="{A79FC4A9-9307-4E7D-B05A-7B3EE3936494}" dt="2025-02-26T13:07:24.588" v="688" actId="2711"/>
          <ac:spMkLst>
            <pc:docMk/>
            <pc:sldMk cId="0" sldId="260"/>
            <ac:spMk id="9" creationId="{00000000-0000-0000-0000-000000000000}"/>
          </ac:spMkLst>
        </pc:spChg>
        <pc:spChg chg="del mod">
          <ac:chgData name="FAGADE, OLUTANNAYO (PGT)" userId="be1338cc-d519-476e-8ccb-00e8c941ea93" providerId="ADAL" clId="{A79FC4A9-9307-4E7D-B05A-7B3EE3936494}" dt="2025-02-26T10:30:23.154" v="161" actId="478"/>
          <ac:spMkLst>
            <pc:docMk/>
            <pc:sldMk cId="0" sldId="260"/>
            <ac:spMk id="10" creationId="{00000000-0000-0000-0000-000000000000}"/>
          </ac:spMkLst>
        </pc:spChg>
        <pc:spChg chg="del">
          <ac:chgData name="FAGADE, OLUTANNAYO (PGT)" userId="be1338cc-d519-476e-8ccb-00e8c941ea93" providerId="ADAL" clId="{A79FC4A9-9307-4E7D-B05A-7B3EE3936494}" dt="2025-02-26T10:10:59.696" v="15" actId="478"/>
          <ac:spMkLst>
            <pc:docMk/>
            <pc:sldMk cId="0" sldId="260"/>
            <ac:spMk id="11" creationId="{00000000-0000-0000-0000-000000000000}"/>
          </ac:spMkLst>
        </pc:spChg>
        <pc:spChg chg="del">
          <ac:chgData name="FAGADE, OLUTANNAYO (PGT)" userId="be1338cc-d519-476e-8ccb-00e8c941ea93" providerId="ADAL" clId="{A79FC4A9-9307-4E7D-B05A-7B3EE3936494}" dt="2025-02-26T10:10:59.696" v="15" actId="478"/>
          <ac:spMkLst>
            <pc:docMk/>
            <pc:sldMk cId="0" sldId="260"/>
            <ac:spMk id="12" creationId="{00000000-0000-0000-0000-000000000000}"/>
          </ac:spMkLst>
        </pc:spChg>
        <pc:spChg chg="del">
          <ac:chgData name="FAGADE, OLUTANNAYO (PGT)" userId="be1338cc-d519-476e-8ccb-00e8c941ea93" providerId="ADAL" clId="{A79FC4A9-9307-4E7D-B05A-7B3EE3936494}" dt="2025-02-26T10:10:59.696" v="15" actId="478"/>
          <ac:spMkLst>
            <pc:docMk/>
            <pc:sldMk cId="0" sldId="260"/>
            <ac:spMk id="13" creationId="{00000000-0000-0000-0000-000000000000}"/>
          </ac:spMkLst>
        </pc:spChg>
        <pc:spChg chg="del">
          <ac:chgData name="FAGADE, OLUTANNAYO (PGT)" userId="be1338cc-d519-476e-8ccb-00e8c941ea93" providerId="ADAL" clId="{A79FC4A9-9307-4E7D-B05A-7B3EE3936494}" dt="2025-02-26T10:10:59.696" v="15" actId="478"/>
          <ac:spMkLst>
            <pc:docMk/>
            <pc:sldMk cId="0" sldId="260"/>
            <ac:spMk id="14" creationId="{00000000-0000-0000-0000-000000000000}"/>
          </ac:spMkLst>
        </pc:spChg>
        <pc:spChg chg="del">
          <ac:chgData name="FAGADE, OLUTANNAYO (PGT)" userId="be1338cc-d519-476e-8ccb-00e8c941ea93" providerId="ADAL" clId="{A79FC4A9-9307-4E7D-B05A-7B3EE3936494}" dt="2025-02-26T10:10:59.696" v="15" actId="478"/>
          <ac:spMkLst>
            <pc:docMk/>
            <pc:sldMk cId="0" sldId="260"/>
            <ac:spMk id="15" creationId="{00000000-0000-0000-0000-000000000000}"/>
          </ac:spMkLst>
        </pc:spChg>
        <pc:spChg chg="del">
          <ac:chgData name="FAGADE, OLUTANNAYO (PGT)" userId="be1338cc-d519-476e-8ccb-00e8c941ea93" providerId="ADAL" clId="{A79FC4A9-9307-4E7D-B05A-7B3EE3936494}" dt="2025-02-26T10:10:59.696" v="15" actId="478"/>
          <ac:spMkLst>
            <pc:docMk/>
            <pc:sldMk cId="0" sldId="260"/>
            <ac:spMk id="16" creationId="{00000000-0000-0000-0000-000000000000}"/>
          </ac:spMkLst>
        </pc:spChg>
        <pc:spChg chg="del">
          <ac:chgData name="FAGADE, OLUTANNAYO (PGT)" userId="be1338cc-d519-476e-8ccb-00e8c941ea93" providerId="ADAL" clId="{A79FC4A9-9307-4E7D-B05A-7B3EE3936494}" dt="2025-02-26T10:10:59.696" v="15" actId="478"/>
          <ac:spMkLst>
            <pc:docMk/>
            <pc:sldMk cId="0" sldId="260"/>
            <ac:spMk id="17" creationId="{00000000-0000-0000-0000-000000000000}"/>
          </ac:spMkLst>
        </pc:spChg>
        <pc:spChg chg="del">
          <ac:chgData name="FAGADE, OLUTANNAYO (PGT)" userId="be1338cc-d519-476e-8ccb-00e8c941ea93" providerId="ADAL" clId="{A79FC4A9-9307-4E7D-B05A-7B3EE3936494}" dt="2025-02-26T10:10:59.696" v="15" actId="478"/>
          <ac:spMkLst>
            <pc:docMk/>
            <pc:sldMk cId="0" sldId="260"/>
            <ac:spMk id="18" creationId="{00000000-0000-0000-0000-000000000000}"/>
          </ac:spMkLst>
        </pc:spChg>
        <pc:picChg chg="add mod">
          <ac:chgData name="FAGADE, OLUTANNAYO (PGT)" userId="be1338cc-d519-476e-8ccb-00e8c941ea93" providerId="ADAL" clId="{A79FC4A9-9307-4E7D-B05A-7B3EE3936494}" dt="2025-02-26T10:30:38.908" v="167" actId="1076"/>
          <ac:picMkLst>
            <pc:docMk/>
            <pc:sldMk cId="0" sldId="260"/>
            <ac:picMk id="21" creationId="{7B9D96D1-5562-2180-0715-AB7A7ECD1E0C}"/>
          </ac:picMkLst>
        </pc:picChg>
        <pc:picChg chg="add del mod">
          <ac:chgData name="FAGADE, OLUTANNAYO (PGT)" userId="be1338cc-d519-476e-8ccb-00e8c941ea93" providerId="ADAL" clId="{A79FC4A9-9307-4E7D-B05A-7B3EE3936494}" dt="2025-02-26T12:03:23.930" v="589" actId="478"/>
          <ac:picMkLst>
            <pc:docMk/>
            <pc:sldMk cId="0" sldId="260"/>
            <ac:picMk id="22" creationId="{A7C37B51-5C05-1381-C881-CCF4D88E4C5F}"/>
          </ac:picMkLst>
        </pc:picChg>
        <pc:picChg chg="add del mod">
          <ac:chgData name="FAGADE, OLUTANNAYO (PGT)" userId="be1338cc-d519-476e-8ccb-00e8c941ea93" providerId="ADAL" clId="{A79FC4A9-9307-4E7D-B05A-7B3EE3936494}" dt="2025-02-26T12:03:33.405" v="593" actId="478"/>
          <ac:picMkLst>
            <pc:docMk/>
            <pc:sldMk cId="0" sldId="260"/>
            <ac:picMk id="23" creationId="{30841305-AD6E-7A02-4CAE-65D9BD709774}"/>
          </ac:picMkLst>
        </pc:picChg>
        <pc:picChg chg="add mod">
          <ac:chgData name="FAGADE, OLUTANNAYO (PGT)" userId="be1338cc-d519-476e-8ccb-00e8c941ea93" providerId="ADAL" clId="{A79FC4A9-9307-4E7D-B05A-7B3EE3936494}" dt="2025-02-26T12:03:33.761" v="594"/>
          <ac:picMkLst>
            <pc:docMk/>
            <pc:sldMk cId="0" sldId="260"/>
            <ac:picMk id="24" creationId="{67374EA3-1840-5A6F-6244-40D7B1E458FB}"/>
          </ac:picMkLst>
        </pc:picChg>
      </pc:sldChg>
      <pc:sldChg chg="addSp delSp modSp add del mod ord modTransition setBg">
        <pc:chgData name="FAGADE, OLUTANNAYO (PGT)" userId="be1338cc-d519-476e-8ccb-00e8c941ea93" providerId="ADAL" clId="{A79FC4A9-9307-4E7D-B05A-7B3EE3936494}" dt="2025-02-27T13:22:37.146" v="1601"/>
        <pc:sldMkLst>
          <pc:docMk/>
          <pc:sldMk cId="0" sldId="261"/>
        </pc:sldMkLst>
        <pc:spChg chg="mod">
          <ac:chgData name="FAGADE, OLUTANNAYO (PGT)" userId="be1338cc-d519-476e-8ccb-00e8c941ea93" providerId="ADAL" clId="{A79FC4A9-9307-4E7D-B05A-7B3EE3936494}" dt="2025-02-27T12:42:30.380" v="1500" actId="207"/>
          <ac:spMkLst>
            <pc:docMk/>
            <pc:sldMk cId="0" sldId="261"/>
            <ac:spMk id="2" creationId="{00000000-0000-0000-0000-000000000000}"/>
          </ac:spMkLst>
        </pc:spChg>
        <pc:spChg chg="del">
          <ac:chgData name="FAGADE, OLUTANNAYO (PGT)" userId="be1338cc-d519-476e-8ccb-00e8c941ea93" providerId="ADAL" clId="{A79FC4A9-9307-4E7D-B05A-7B3EE3936494}" dt="2025-02-27T13:10:07.959" v="1544" actId="478"/>
          <ac:spMkLst>
            <pc:docMk/>
            <pc:sldMk cId="0" sldId="261"/>
            <ac:spMk id="5" creationId="{00000000-0000-0000-0000-000000000000}"/>
          </ac:spMkLst>
        </pc:spChg>
        <pc:spChg chg="del">
          <ac:chgData name="FAGADE, OLUTANNAYO (PGT)" userId="be1338cc-d519-476e-8ccb-00e8c941ea93" providerId="ADAL" clId="{A79FC4A9-9307-4E7D-B05A-7B3EE3936494}" dt="2025-02-27T13:10:07.959" v="1544" actId="478"/>
          <ac:spMkLst>
            <pc:docMk/>
            <pc:sldMk cId="0" sldId="261"/>
            <ac:spMk id="6" creationId="{00000000-0000-0000-0000-000000000000}"/>
          </ac:spMkLst>
        </pc:spChg>
        <pc:spChg chg="mod">
          <ac:chgData name="FAGADE, OLUTANNAYO (PGT)" userId="be1338cc-d519-476e-8ccb-00e8c941ea93" providerId="ADAL" clId="{A79FC4A9-9307-4E7D-B05A-7B3EE3936494}" dt="2025-02-27T12:30:34.224" v="1486" actId="2711"/>
          <ac:spMkLst>
            <pc:docMk/>
            <pc:sldMk cId="0" sldId="261"/>
            <ac:spMk id="9" creationId="{00000000-0000-0000-0000-000000000000}"/>
          </ac:spMkLst>
        </pc:spChg>
        <pc:spChg chg="mod">
          <ac:chgData name="FAGADE, OLUTANNAYO (PGT)" userId="be1338cc-d519-476e-8ccb-00e8c941ea93" providerId="ADAL" clId="{A79FC4A9-9307-4E7D-B05A-7B3EE3936494}" dt="2025-02-27T13:22:37.146" v="1601"/>
          <ac:spMkLst>
            <pc:docMk/>
            <pc:sldMk cId="0" sldId="261"/>
            <ac:spMk id="10" creationId="{00000000-0000-0000-0000-000000000000}"/>
          </ac:spMkLst>
        </pc:spChg>
        <pc:spChg chg="del">
          <ac:chgData name="FAGADE, OLUTANNAYO (PGT)" userId="be1338cc-d519-476e-8ccb-00e8c941ea93" providerId="ADAL" clId="{A79FC4A9-9307-4E7D-B05A-7B3EE3936494}" dt="2025-02-27T12:29:04.285" v="1445" actId="478"/>
          <ac:spMkLst>
            <pc:docMk/>
            <pc:sldMk cId="0" sldId="261"/>
            <ac:spMk id="11" creationId="{00000000-0000-0000-0000-000000000000}"/>
          </ac:spMkLst>
        </pc:spChg>
        <pc:spChg chg="mod">
          <ac:chgData name="FAGADE, OLUTANNAYO (PGT)" userId="be1338cc-d519-476e-8ccb-00e8c941ea93" providerId="ADAL" clId="{A79FC4A9-9307-4E7D-B05A-7B3EE3936494}" dt="2025-02-27T12:28:57.159" v="1444" actId="207"/>
          <ac:spMkLst>
            <pc:docMk/>
            <pc:sldMk cId="0" sldId="261"/>
            <ac:spMk id="12" creationId="{00000000-0000-0000-0000-000000000000}"/>
          </ac:spMkLst>
        </pc:spChg>
        <pc:spChg chg="mod">
          <ac:chgData name="FAGADE, OLUTANNAYO (PGT)" userId="be1338cc-d519-476e-8ccb-00e8c941ea93" providerId="ADAL" clId="{A79FC4A9-9307-4E7D-B05A-7B3EE3936494}" dt="2025-02-27T12:15:34.517" v="1032" actId="14100"/>
          <ac:spMkLst>
            <pc:docMk/>
            <pc:sldMk cId="0" sldId="261"/>
            <ac:spMk id="13" creationId="{00000000-0000-0000-0000-000000000000}"/>
          </ac:spMkLst>
        </pc:spChg>
        <pc:spChg chg="mod">
          <ac:chgData name="FAGADE, OLUTANNAYO (PGT)" userId="be1338cc-d519-476e-8ccb-00e8c941ea93" providerId="ADAL" clId="{A79FC4A9-9307-4E7D-B05A-7B3EE3936494}" dt="2025-02-27T12:17:27.393" v="1044"/>
          <ac:spMkLst>
            <pc:docMk/>
            <pc:sldMk cId="0" sldId="261"/>
            <ac:spMk id="14" creationId="{00000000-0000-0000-0000-000000000000}"/>
          </ac:spMkLst>
        </pc:spChg>
        <pc:spChg chg="del mod">
          <ac:chgData name="FAGADE, OLUTANNAYO (PGT)" userId="be1338cc-d519-476e-8ccb-00e8c941ea93" providerId="ADAL" clId="{A79FC4A9-9307-4E7D-B05A-7B3EE3936494}" dt="2025-02-27T13:10:07.959" v="1544" actId="478"/>
          <ac:spMkLst>
            <pc:docMk/>
            <pc:sldMk cId="0" sldId="261"/>
            <ac:spMk id="15" creationId="{00000000-0000-0000-0000-000000000000}"/>
          </ac:spMkLst>
        </pc:spChg>
        <pc:spChg chg="add del">
          <ac:chgData name="FAGADE, OLUTANNAYO (PGT)" userId="be1338cc-d519-476e-8ccb-00e8c941ea93" providerId="ADAL" clId="{A79FC4A9-9307-4E7D-B05A-7B3EE3936494}" dt="2025-02-27T12:16:21.677" v="1034"/>
          <ac:spMkLst>
            <pc:docMk/>
            <pc:sldMk cId="0" sldId="261"/>
            <ac:spMk id="17" creationId="{5FC91368-1C24-C404-6520-06DCBD8B0B1E}"/>
          </ac:spMkLst>
        </pc:spChg>
        <pc:spChg chg="add del">
          <ac:chgData name="FAGADE, OLUTANNAYO (PGT)" userId="be1338cc-d519-476e-8ccb-00e8c941ea93" providerId="ADAL" clId="{A79FC4A9-9307-4E7D-B05A-7B3EE3936494}" dt="2025-02-27T12:17:40.870" v="1046"/>
          <ac:spMkLst>
            <pc:docMk/>
            <pc:sldMk cId="0" sldId="261"/>
            <ac:spMk id="18" creationId="{350E0CA7-FD71-7FC2-2A65-0948767CE836}"/>
          </ac:spMkLst>
        </pc:spChg>
        <pc:spChg chg="add del">
          <ac:chgData name="FAGADE, OLUTANNAYO (PGT)" userId="be1338cc-d519-476e-8ccb-00e8c941ea93" providerId="ADAL" clId="{A79FC4A9-9307-4E7D-B05A-7B3EE3936494}" dt="2025-02-26T22:48:08.378" v="841"/>
          <ac:spMkLst>
            <pc:docMk/>
            <pc:sldMk cId="0" sldId="261"/>
            <ac:spMk id="19" creationId="{B8E3D768-1D93-056F-D47C-4451604B63BC}"/>
          </ac:spMkLst>
        </pc:spChg>
        <pc:picChg chg="add del mod">
          <ac:chgData name="FAGADE, OLUTANNAYO (PGT)" userId="be1338cc-d519-476e-8ccb-00e8c941ea93" providerId="ADAL" clId="{A79FC4A9-9307-4E7D-B05A-7B3EE3936494}" dt="2025-02-26T12:03:28.968" v="591" actId="478"/>
          <ac:picMkLst>
            <pc:docMk/>
            <pc:sldMk cId="0" sldId="261"/>
            <ac:picMk id="17" creationId="{01428967-72CC-F448-972E-CB303BD74C90}"/>
          </ac:picMkLst>
        </pc:picChg>
        <pc:picChg chg="add mod">
          <ac:chgData name="FAGADE, OLUTANNAYO (PGT)" userId="be1338cc-d519-476e-8ccb-00e8c941ea93" providerId="ADAL" clId="{A79FC4A9-9307-4E7D-B05A-7B3EE3936494}" dt="2025-02-26T12:03:29.461" v="592"/>
          <ac:picMkLst>
            <pc:docMk/>
            <pc:sldMk cId="0" sldId="261"/>
            <ac:picMk id="18" creationId="{9DB1EBA0-21C2-3F53-4D6B-60C6B6B31FC2}"/>
          </ac:picMkLst>
        </pc:picChg>
        <pc:picChg chg="add del mod">
          <ac:chgData name="FAGADE, OLUTANNAYO (PGT)" userId="be1338cc-d519-476e-8ccb-00e8c941ea93" providerId="ADAL" clId="{A79FC4A9-9307-4E7D-B05A-7B3EE3936494}" dt="2025-02-27T13:12:12.362" v="1551" actId="478"/>
          <ac:picMkLst>
            <pc:docMk/>
            <pc:sldMk cId="0" sldId="261"/>
            <ac:picMk id="20" creationId="{6714C6CB-805B-5D53-882B-06F79CE2F7F6}"/>
          </ac:picMkLst>
        </pc:picChg>
        <pc:picChg chg="add mod">
          <ac:chgData name="FAGADE, OLUTANNAYO (PGT)" userId="be1338cc-d519-476e-8ccb-00e8c941ea93" providerId="ADAL" clId="{A79FC4A9-9307-4E7D-B05A-7B3EE3936494}" dt="2025-02-27T13:12:25.534" v="1553" actId="1076"/>
          <ac:picMkLst>
            <pc:docMk/>
            <pc:sldMk cId="0" sldId="261"/>
            <ac:picMk id="22" creationId="{D3136B97-A75E-CF01-7D06-54E156B735CA}"/>
          </ac:picMkLst>
        </pc:picChg>
      </pc:sldChg>
      <pc:sldChg chg="addSp delSp modSp add mod ord modTransition">
        <pc:chgData name="FAGADE, OLUTANNAYO (PGT)" userId="be1338cc-d519-476e-8ccb-00e8c941ea93" providerId="ADAL" clId="{A79FC4A9-9307-4E7D-B05A-7B3EE3936494}" dt="2025-02-27T13:14:20.456" v="1559"/>
        <pc:sldMkLst>
          <pc:docMk/>
          <pc:sldMk cId="0" sldId="262"/>
        </pc:sldMkLst>
        <pc:spChg chg="mod">
          <ac:chgData name="FAGADE, OLUTANNAYO (PGT)" userId="be1338cc-d519-476e-8ccb-00e8c941ea93" providerId="ADAL" clId="{A79FC4A9-9307-4E7D-B05A-7B3EE3936494}" dt="2025-02-27T13:09:09.200" v="1535" actId="34135"/>
          <ac:spMkLst>
            <pc:docMk/>
            <pc:sldMk cId="0" sldId="262"/>
            <ac:spMk id="2" creationId="{00000000-0000-0000-0000-000000000000}"/>
          </ac:spMkLst>
        </pc:spChg>
        <pc:spChg chg="mod">
          <ac:chgData name="FAGADE, OLUTANNAYO (PGT)" userId="be1338cc-d519-476e-8ccb-00e8c941ea93" providerId="ADAL" clId="{A79FC4A9-9307-4E7D-B05A-7B3EE3936494}" dt="2025-02-27T13:10:02.270" v="1543" actId="1076"/>
          <ac:spMkLst>
            <pc:docMk/>
            <pc:sldMk cId="0" sldId="262"/>
            <ac:spMk id="3" creationId="{00000000-0000-0000-0000-000000000000}"/>
          </ac:spMkLst>
        </pc:spChg>
        <pc:spChg chg="mod">
          <ac:chgData name="FAGADE, OLUTANNAYO (PGT)" userId="be1338cc-d519-476e-8ccb-00e8c941ea93" providerId="ADAL" clId="{A79FC4A9-9307-4E7D-B05A-7B3EE3936494}" dt="2025-02-27T13:10:02.270" v="1543" actId="1076"/>
          <ac:spMkLst>
            <pc:docMk/>
            <pc:sldMk cId="0" sldId="262"/>
            <ac:spMk id="8" creationId="{00000000-0000-0000-0000-000000000000}"/>
          </ac:spMkLst>
        </pc:spChg>
        <pc:spChg chg="mod">
          <ac:chgData name="FAGADE, OLUTANNAYO (PGT)" userId="be1338cc-d519-476e-8ccb-00e8c941ea93" providerId="ADAL" clId="{A79FC4A9-9307-4E7D-B05A-7B3EE3936494}" dt="2025-02-27T13:10:02.270" v="1543" actId="1076"/>
          <ac:spMkLst>
            <pc:docMk/>
            <pc:sldMk cId="0" sldId="262"/>
            <ac:spMk id="9" creationId="{00000000-0000-0000-0000-000000000000}"/>
          </ac:spMkLst>
        </pc:spChg>
        <pc:spChg chg="mod">
          <ac:chgData name="FAGADE, OLUTANNAYO (PGT)" userId="be1338cc-d519-476e-8ccb-00e8c941ea93" providerId="ADAL" clId="{A79FC4A9-9307-4E7D-B05A-7B3EE3936494}" dt="2025-02-27T12:27:43.500" v="1313" actId="207"/>
          <ac:spMkLst>
            <pc:docMk/>
            <pc:sldMk cId="0" sldId="262"/>
            <ac:spMk id="10" creationId="{00000000-0000-0000-0000-000000000000}"/>
          </ac:spMkLst>
        </pc:spChg>
        <pc:spChg chg="mod">
          <ac:chgData name="FAGADE, OLUTANNAYO (PGT)" userId="be1338cc-d519-476e-8ccb-00e8c941ea93" providerId="ADAL" clId="{A79FC4A9-9307-4E7D-B05A-7B3EE3936494}" dt="2025-02-27T12:22:12.100" v="1110" actId="14100"/>
          <ac:spMkLst>
            <pc:docMk/>
            <pc:sldMk cId="0" sldId="262"/>
            <ac:spMk id="11" creationId="{00000000-0000-0000-0000-000000000000}"/>
          </ac:spMkLst>
        </pc:spChg>
        <pc:spChg chg="mod">
          <ac:chgData name="FAGADE, OLUTANNAYO (PGT)" userId="be1338cc-d519-476e-8ccb-00e8c941ea93" providerId="ADAL" clId="{A79FC4A9-9307-4E7D-B05A-7B3EE3936494}" dt="2025-02-27T12:28:37.045" v="1443" actId="20577"/>
          <ac:spMkLst>
            <pc:docMk/>
            <pc:sldMk cId="0" sldId="262"/>
            <ac:spMk id="12" creationId="{00000000-0000-0000-0000-000000000000}"/>
          </ac:spMkLst>
        </pc:spChg>
        <pc:spChg chg="mod">
          <ac:chgData name="FAGADE, OLUTANNAYO (PGT)" userId="be1338cc-d519-476e-8ccb-00e8c941ea93" providerId="ADAL" clId="{A79FC4A9-9307-4E7D-B05A-7B3EE3936494}" dt="2025-02-27T12:27:18.366" v="1310" actId="207"/>
          <ac:spMkLst>
            <pc:docMk/>
            <pc:sldMk cId="0" sldId="262"/>
            <ac:spMk id="13" creationId="{00000000-0000-0000-0000-000000000000}"/>
          </ac:spMkLst>
        </pc:spChg>
        <pc:spChg chg="add del">
          <ac:chgData name="FAGADE, OLUTANNAYO (PGT)" userId="be1338cc-d519-476e-8ccb-00e8c941ea93" providerId="ADAL" clId="{A79FC4A9-9307-4E7D-B05A-7B3EE3936494}" dt="2025-02-27T12:22:39.077" v="1112"/>
          <ac:spMkLst>
            <pc:docMk/>
            <pc:sldMk cId="0" sldId="262"/>
            <ac:spMk id="15" creationId="{4407419D-9ECF-9950-2356-6C8D5597A57E}"/>
          </ac:spMkLst>
        </pc:spChg>
        <pc:picChg chg="add mod">
          <ac:chgData name="FAGADE, OLUTANNAYO (PGT)" userId="be1338cc-d519-476e-8ccb-00e8c941ea93" providerId="ADAL" clId="{A79FC4A9-9307-4E7D-B05A-7B3EE3936494}" dt="2025-02-26T12:02:24.536" v="577" actId="1076"/>
          <ac:picMkLst>
            <pc:docMk/>
            <pc:sldMk cId="0" sldId="262"/>
            <ac:picMk id="15" creationId="{BB2D6620-74E2-C530-D4D8-F9F6A3D7BCE2}"/>
          </ac:picMkLst>
        </pc:picChg>
        <pc:picChg chg="add del mod">
          <ac:chgData name="FAGADE, OLUTANNAYO (PGT)" userId="be1338cc-d519-476e-8ccb-00e8c941ea93" providerId="ADAL" clId="{A79FC4A9-9307-4E7D-B05A-7B3EE3936494}" dt="2025-02-27T13:09:45.006" v="1542" actId="478"/>
          <ac:picMkLst>
            <pc:docMk/>
            <pc:sldMk cId="0" sldId="262"/>
            <ac:picMk id="17" creationId="{6B50D21A-1B50-BFD9-F5AE-23A88A93CB2A}"/>
          </ac:picMkLst>
        </pc:picChg>
      </pc:sldChg>
      <pc:sldChg chg="addSp delSp modSp mod">
        <pc:chgData name="FAGADE, OLUTANNAYO (PGT)" userId="be1338cc-d519-476e-8ccb-00e8c941ea93" providerId="ADAL" clId="{A79FC4A9-9307-4E7D-B05A-7B3EE3936494}" dt="2025-02-26T13:08:46.487" v="692" actId="2711"/>
        <pc:sldMkLst>
          <pc:docMk/>
          <pc:sldMk cId="0" sldId="263"/>
        </pc:sldMkLst>
        <pc:spChg chg="mod">
          <ac:chgData name="FAGADE, OLUTANNAYO (PGT)" userId="be1338cc-d519-476e-8ccb-00e8c941ea93" providerId="ADAL" clId="{A79FC4A9-9307-4E7D-B05A-7B3EE3936494}" dt="2025-02-26T13:08:46.487" v="692" actId="2711"/>
          <ac:spMkLst>
            <pc:docMk/>
            <pc:sldMk cId="0" sldId="263"/>
            <ac:spMk id="11" creationId="{00000000-0000-0000-0000-000000000000}"/>
          </ac:spMkLst>
        </pc:spChg>
        <pc:spChg chg="del">
          <ac:chgData name="FAGADE, OLUTANNAYO (PGT)" userId="be1338cc-d519-476e-8ccb-00e8c941ea93" providerId="ADAL" clId="{A79FC4A9-9307-4E7D-B05A-7B3EE3936494}" dt="2025-02-26T12:02:38.729" v="579" actId="478"/>
          <ac:spMkLst>
            <pc:docMk/>
            <pc:sldMk cId="0" sldId="263"/>
            <ac:spMk id="13" creationId="{00000000-0000-0000-0000-000000000000}"/>
          </ac:spMkLst>
        </pc:spChg>
        <pc:spChg chg="del">
          <ac:chgData name="FAGADE, OLUTANNAYO (PGT)" userId="be1338cc-d519-476e-8ccb-00e8c941ea93" providerId="ADAL" clId="{A79FC4A9-9307-4E7D-B05A-7B3EE3936494}" dt="2025-02-26T12:02:41.401" v="580" actId="478"/>
          <ac:spMkLst>
            <pc:docMk/>
            <pc:sldMk cId="0" sldId="263"/>
            <ac:spMk id="14" creationId="{00000000-0000-0000-0000-000000000000}"/>
          </ac:spMkLst>
        </pc:spChg>
        <pc:picChg chg="add del mod">
          <ac:chgData name="FAGADE, OLUTANNAYO (PGT)" userId="be1338cc-d519-476e-8ccb-00e8c941ea93" providerId="ADAL" clId="{A79FC4A9-9307-4E7D-B05A-7B3EE3936494}" dt="2025-02-26T12:03:37.109" v="595" actId="478"/>
          <ac:picMkLst>
            <pc:docMk/>
            <pc:sldMk cId="0" sldId="263"/>
            <ac:picMk id="24" creationId="{C0A9B43F-3619-273E-3956-A05B0C46431C}"/>
          </ac:picMkLst>
        </pc:picChg>
        <pc:picChg chg="add mod">
          <ac:chgData name="FAGADE, OLUTANNAYO (PGT)" userId="be1338cc-d519-476e-8ccb-00e8c941ea93" providerId="ADAL" clId="{A79FC4A9-9307-4E7D-B05A-7B3EE3936494}" dt="2025-02-26T12:03:37.796" v="596"/>
          <ac:picMkLst>
            <pc:docMk/>
            <pc:sldMk cId="0" sldId="263"/>
            <ac:picMk id="25" creationId="{4F4E93E1-4BC3-27DB-3071-336FDB5780C0}"/>
          </ac:picMkLst>
        </pc:picChg>
      </pc:sldChg>
      <pc:sldChg chg="addSp modSp mod">
        <pc:chgData name="FAGADE, OLUTANNAYO (PGT)" userId="be1338cc-d519-476e-8ccb-00e8c941ea93" providerId="ADAL" clId="{A79FC4A9-9307-4E7D-B05A-7B3EE3936494}" dt="2025-02-26T13:08:55.214" v="693" actId="2711"/>
        <pc:sldMkLst>
          <pc:docMk/>
          <pc:sldMk cId="0" sldId="264"/>
        </pc:sldMkLst>
        <pc:spChg chg="mod">
          <ac:chgData name="FAGADE, OLUTANNAYO (PGT)" userId="be1338cc-d519-476e-8ccb-00e8c941ea93" providerId="ADAL" clId="{A79FC4A9-9307-4E7D-B05A-7B3EE3936494}" dt="2025-02-26T13:08:55.214" v="693" actId="2711"/>
          <ac:spMkLst>
            <pc:docMk/>
            <pc:sldMk cId="0" sldId="264"/>
            <ac:spMk id="11" creationId="{00000000-0000-0000-0000-000000000000}"/>
          </ac:spMkLst>
        </pc:spChg>
        <pc:picChg chg="add mod">
          <ac:chgData name="FAGADE, OLUTANNAYO (PGT)" userId="be1338cc-d519-476e-8ccb-00e8c941ea93" providerId="ADAL" clId="{A79FC4A9-9307-4E7D-B05A-7B3EE3936494}" dt="2025-02-26T12:03:41.367" v="597"/>
          <ac:picMkLst>
            <pc:docMk/>
            <pc:sldMk cId="0" sldId="264"/>
            <ac:picMk id="19" creationId="{05E9D4C2-DBA4-1AA4-AFA0-94973101F7A8}"/>
          </ac:picMkLst>
        </pc:picChg>
      </pc:sldChg>
      <pc:sldChg chg="addSp modSp mod">
        <pc:chgData name="FAGADE, OLUTANNAYO (PGT)" userId="be1338cc-d519-476e-8ccb-00e8c941ea93" providerId="ADAL" clId="{A79FC4A9-9307-4E7D-B05A-7B3EE3936494}" dt="2025-02-26T13:09:33.376" v="696" actId="2711"/>
        <pc:sldMkLst>
          <pc:docMk/>
          <pc:sldMk cId="0" sldId="265"/>
        </pc:sldMkLst>
        <pc:spChg chg="mod">
          <ac:chgData name="FAGADE, OLUTANNAYO (PGT)" userId="be1338cc-d519-476e-8ccb-00e8c941ea93" providerId="ADAL" clId="{A79FC4A9-9307-4E7D-B05A-7B3EE3936494}" dt="2025-02-26T13:09:07.565" v="694" actId="1076"/>
          <ac:spMkLst>
            <pc:docMk/>
            <pc:sldMk cId="0" sldId="265"/>
            <ac:spMk id="3" creationId="{00000000-0000-0000-0000-000000000000}"/>
          </ac:spMkLst>
        </pc:spChg>
        <pc:spChg chg="mod">
          <ac:chgData name="FAGADE, OLUTANNAYO (PGT)" userId="be1338cc-d519-476e-8ccb-00e8c941ea93" providerId="ADAL" clId="{A79FC4A9-9307-4E7D-B05A-7B3EE3936494}" dt="2025-02-26T13:09:33.376" v="696" actId="2711"/>
          <ac:spMkLst>
            <pc:docMk/>
            <pc:sldMk cId="0" sldId="265"/>
            <ac:spMk id="15" creationId="{00000000-0000-0000-0000-000000000000}"/>
          </ac:spMkLst>
        </pc:spChg>
        <pc:picChg chg="add mod">
          <ac:chgData name="FAGADE, OLUTANNAYO (PGT)" userId="be1338cc-d519-476e-8ccb-00e8c941ea93" providerId="ADAL" clId="{A79FC4A9-9307-4E7D-B05A-7B3EE3936494}" dt="2025-02-26T12:03:45.729" v="598"/>
          <ac:picMkLst>
            <pc:docMk/>
            <pc:sldMk cId="0" sldId="265"/>
            <ac:picMk id="23" creationId="{5AE8EFA0-BCF2-85EA-A69D-565D1EF1FFB2}"/>
          </ac:picMkLst>
        </pc:picChg>
      </pc:sldChg>
      <pc:sldChg chg="addSp modSp mod modTransition setBg">
        <pc:chgData name="FAGADE, OLUTANNAYO (PGT)" userId="be1338cc-d519-476e-8ccb-00e8c941ea93" providerId="ADAL" clId="{A79FC4A9-9307-4E7D-B05A-7B3EE3936494}" dt="2025-02-27T13:14:20.456" v="1559"/>
        <pc:sldMkLst>
          <pc:docMk/>
          <pc:sldMk cId="0" sldId="266"/>
        </pc:sldMkLst>
        <pc:spChg chg="mod">
          <ac:chgData name="FAGADE, OLUTANNAYO (PGT)" userId="be1338cc-d519-476e-8ccb-00e8c941ea93" providerId="ADAL" clId="{A79FC4A9-9307-4E7D-B05A-7B3EE3936494}" dt="2025-02-26T13:09:41.721" v="697" actId="2711"/>
          <ac:spMkLst>
            <pc:docMk/>
            <pc:sldMk cId="0" sldId="266"/>
            <ac:spMk id="15" creationId="{00000000-0000-0000-0000-000000000000}"/>
          </ac:spMkLst>
        </pc:spChg>
        <pc:spChg chg="mod">
          <ac:chgData name="FAGADE, OLUTANNAYO (PGT)" userId="be1338cc-d519-476e-8ccb-00e8c941ea93" providerId="ADAL" clId="{A79FC4A9-9307-4E7D-B05A-7B3EE3936494}" dt="2025-02-27T11:51:04.325" v="1020" actId="20577"/>
          <ac:spMkLst>
            <pc:docMk/>
            <pc:sldMk cId="0" sldId="266"/>
            <ac:spMk id="26" creationId="{00000000-0000-0000-0000-000000000000}"/>
          </ac:spMkLst>
        </pc:spChg>
        <pc:picChg chg="add mod">
          <ac:chgData name="FAGADE, OLUTANNAYO (PGT)" userId="be1338cc-d519-476e-8ccb-00e8c941ea93" providerId="ADAL" clId="{A79FC4A9-9307-4E7D-B05A-7B3EE3936494}" dt="2025-02-26T12:03:49.279" v="599"/>
          <ac:picMkLst>
            <pc:docMk/>
            <pc:sldMk cId="0" sldId="266"/>
            <ac:picMk id="30" creationId="{45931E6B-A6D7-41DA-A680-CFB9589E12A4}"/>
          </ac:picMkLst>
        </pc:picChg>
      </pc:sldChg>
      <pc:sldChg chg="addSp modSp modTransition">
        <pc:chgData name="FAGADE, OLUTANNAYO (PGT)" userId="be1338cc-d519-476e-8ccb-00e8c941ea93" providerId="ADAL" clId="{A79FC4A9-9307-4E7D-B05A-7B3EE3936494}" dt="2025-02-27T13:14:20.456" v="1559"/>
        <pc:sldMkLst>
          <pc:docMk/>
          <pc:sldMk cId="0" sldId="267"/>
        </pc:sldMkLst>
        <pc:picChg chg="add mod">
          <ac:chgData name="FAGADE, OLUTANNAYO (PGT)" userId="be1338cc-d519-476e-8ccb-00e8c941ea93" providerId="ADAL" clId="{A79FC4A9-9307-4E7D-B05A-7B3EE3936494}" dt="2025-02-26T12:03:52.840" v="600"/>
          <ac:picMkLst>
            <pc:docMk/>
            <pc:sldMk cId="0" sldId="267"/>
            <ac:picMk id="25" creationId="{C3D5EF62-6704-1799-1E65-F3793D902B50}"/>
          </ac:picMkLst>
        </pc:picChg>
      </pc:sldChg>
      <pc:sldChg chg="addSp modSp mod">
        <pc:chgData name="FAGADE, OLUTANNAYO (PGT)" userId="be1338cc-d519-476e-8ccb-00e8c941ea93" providerId="ADAL" clId="{A79FC4A9-9307-4E7D-B05A-7B3EE3936494}" dt="2025-02-26T13:10:31.563" v="701" actId="2710"/>
        <pc:sldMkLst>
          <pc:docMk/>
          <pc:sldMk cId="0" sldId="268"/>
        </pc:sldMkLst>
        <pc:spChg chg="mod">
          <ac:chgData name="FAGADE, OLUTANNAYO (PGT)" userId="be1338cc-d519-476e-8ccb-00e8c941ea93" providerId="ADAL" clId="{A79FC4A9-9307-4E7D-B05A-7B3EE3936494}" dt="2025-02-26T13:10:31.563" v="701" actId="2710"/>
          <ac:spMkLst>
            <pc:docMk/>
            <pc:sldMk cId="0" sldId="268"/>
            <ac:spMk id="11" creationId="{00000000-0000-0000-0000-000000000000}"/>
          </ac:spMkLst>
        </pc:spChg>
        <pc:picChg chg="add mod">
          <ac:chgData name="FAGADE, OLUTANNAYO (PGT)" userId="be1338cc-d519-476e-8ccb-00e8c941ea93" providerId="ADAL" clId="{A79FC4A9-9307-4E7D-B05A-7B3EE3936494}" dt="2025-02-26T12:03:57.483" v="601"/>
          <ac:picMkLst>
            <pc:docMk/>
            <pc:sldMk cId="0" sldId="268"/>
            <ac:picMk id="18" creationId="{CF866151-99A5-5627-2828-B125C91A882A}"/>
          </ac:picMkLst>
        </pc:picChg>
      </pc:sldChg>
      <pc:sldChg chg="addSp modSp mod">
        <pc:chgData name="FAGADE, OLUTANNAYO (PGT)" userId="be1338cc-d519-476e-8ccb-00e8c941ea93" providerId="ADAL" clId="{A79FC4A9-9307-4E7D-B05A-7B3EE3936494}" dt="2025-02-26T13:10:18.912" v="700" actId="2710"/>
        <pc:sldMkLst>
          <pc:docMk/>
          <pc:sldMk cId="0" sldId="269"/>
        </pc:sldMkLst>
        <pc:spChg chg="mod">
          <ac:chgData name="FAGADE, OLUTANNAYO (PGT)" userId="be1338cc-d519-476e-8ccb-00e8c941ea93" providerId="ADAL" clId="{A79FC4A9-9307-4E7D-B05A-7B3EE3936494}" dt="2025-02-26T13:10:18.912" v="700" actId="2710"/>
          <ac:spMkLst>
            <pc:docMk/>
            <pc:sldMk cId="0" sldId="269"/>
            <ac:spMk id="21" creationId="{00000000-0000-0000-0000-000000000000}"/>
          </ac:spMkLst>
        </pc:spChg>
        <pc:picChg chg="add mod">
          <ac:chgData name="FAGADE, OLUTANNAYO (PGT)" userId="be1338cc-d519-476e-8ccb-00e8c941ea93" providerId="ADAL" clId="{A79FC4A9-9307-4E7D-B05A-7B3EE3936494}" dt="2025-02-26T12:04:00.617" v="602"/>
          <ac:picMkLst>
            <pc:docMk/>
            <pc:sldMk cId="0" sldId="269"/>
            <ac:picMk id="35" creationId="{79D1042E-5955-DC4A-D212-3E438F892BBA}"/>
          </ac:picMkLst>
        </pc:picChg>
      </pc:sldChg>
      <pc:sldChg chg="addSp modSp mod">
        <pc:chgData name="FAGADE, OLUTANNAYO (PGT)" userId="be1338cc-d519-476e-8ccb-00e8c941ea93" providerId="ADAL" clId="{A79FC4A9-9307-4E7D-B05A-7B3EE3936494}" dt="2025-02-26T13:10:49.815" v="703" actId="2710"/>
        <pc:sldMkLst>
          <pc:docMk/>
          <pc:sldMk cId="0" sldId="270"/>
        </pc:sldMkLst>
        <pc:spChg chg="mod">
          <ac:chgData name="FAGADE, OLUTANNAYO (PGT)" userId="be1338cc-d519-476e-8ccb-00e8c941ea93" providerId="ADAL" clId="{A79FC4A9-9307-4E7D-B05A-7B3EE3936494}" dt="2025-02-26T13:10:49.815" v="703" actId="2710"/>
          <ac:spMkLst>
            <pc:docMk/>
            <pc:sldMk cId="0" sldId="270"/>
            <ac:spMk id="7" creationId="{00000000-0000-0000-0000-000000000000}"/>
          </ac:spMkLst>
        </pc:spChg>
        <pc:picChg chg="add mod">
          <ac:chgData name="FAGADE, OLUTANNAYO (PGT)" userId="be1338cc-d519-476e-8ccb-00e8c941ea93" providerId="ADAL" clId="{A79FC4A9-9307-4E7D-B05A-7B3EE3936494}" dt="2025-02-26T12:04:05.735" v="603"/>
          <ac:picMkLst>
            <pc:docMk/>
            <pc:sldMk cId="0" sldId="270"/>
            <ac:picMk id="13" creationId="{175503EA-45C1-7278-59F9-46D0711BBB43}"/>
          </ac:picMkLst>
        </pc:picChg>
      </pc:sldChg>
      <pc:sldChg chg="addSp modSp mod">
        <pc:chgData name="FAGADE, OLUTANNAYO (PGT)" userId="be1338cc-d519-476e-8ccb-00e8c941ea93" providerId="ADAL" clId="{A79FC4A9-9307-4E7D-B05A-7B3EE3936494}" dt="2025-02-26T13:11:02.726" v="704" actId="2711"/>
        <pc:sldMkLst>
          <pc:docMk/>
          <pc:sldMk cId="0" sldId="271"/>
        </pc:sldMkLst>
        <pc:spChg chg="mod">
          <ac:chgData name="FAGADE, OLUTANNAYO (PGT)" userId="be1338cc-d519-476e-8ccb-00e8c941ea93" providerId="ADAL" clId="{A79FC4A9-9307-4E7D-B05A-7B3EE3936494}" dt="2025-02-26T13:11:02.726" v="704" actId="2711"/>
          <ac:spMkLst>
            <pc:docMk/>
            <pc:sldMk cId="0" sldId="271"/>
            <ac:spMk id="6" creationId="{00000000-0000-0000-0000-000000000000}"/>
          </ac:spMkLst>
        </pc:spChg>
        <pc:picChg chg="add mod">
          <ac:chgData name="FAGADE, OLUTANNAYO (PGT)" userId="be1338cc-d519-476e-8ccb-00e8c941ea93" providerId="ADAL" clId="{A79FC4A9-9307-4E7D-B05A-7B3EE3936494}" dt="2025-02-26T12:04:07.968" v="604"/>
          <ac:picMkLst>
            <pc:docMk/>
            <pc:sldMk cId="0" sldId="271"/>
            <ac:picMk id="16" creationId="{2323F3E8-F57C-041D-6845-A568B81432FB}"/>
          </ac:picMkLst>
        </pc:picChg>
      </pc:sldChg>
      <pc:sldChg chg="addSp modSp mod">
        <pc:chgData name="FAGADE, OLUTANNAYO (PGT)" userId="be1338cc-d519-476e-8ccb-00e8c941ea93" providerId="ADAL" clId="{A79FC4A9-9307-4E7D-B05A-7B3EE3936494}" dt="2025-02-26T13:11:23.714" v="705" actId="2711"/>
        <pc:sldMkLst>
          <pc:docMk/>
          <pc:sldMk cId="0" sldId="272"/>
        </pc:sldMkLst>
        <pc:spChg chg="mod">
          <ac:chgData name="FAGADE, OLUTANNAYO (PGT)" userId="be1338cc-d519-476e-8ccb-00e8c941ea93" providerId="ADAL" clId="{A79FC4A9-9307-4E7D-B05A-7B3EE3936494}" dt="2025-02-26T13:11:23.714" v="705" actId="2711"/>
          <ac:spMkLst>
            <pc:docMk/>
            <pc:sldMk cId="0" sldId="272"/>
            <ac:spMk id="8" creationId="{00000000-0000-0000-0000-000000000000}"/>
          </ac:spMkLst>
        </pc:spChg>
        <pc:picChg chg="add mod">
          <ac:chgData name="FAGADE, OLUTANNAYO (PGT)" userId="be1338cc-d519-476e-8ccb-00e8c941ea93" providerId="ADAL" clId="{A79FC4A9-9307-4E7D-B05A-7B3EE3936494}" dt="2025-02-26T12:04:11.068" v="605"/>
          <ac:picMkLst>
            <pc:docMk/>
            <pc:sldMk cId="0" sldId="272"/>
            <ac:picMk id="10" creationId="{20DB0614-DBE8-E872-B8C6-38E470715926}"/>
          </ac:picMkLst>
        </pc:picChg>
      </pc:sldChg>
      <pc:sldChg chg="addSp modSp mod">
        <pc:chgData name="FAGADE, OLUTANNAYO (PGT)" userId="be1338cc-d519-476e-8ccb-00e8c941ea93" providerId="ADAL" clId="{A79FC4A9-9307-4E7D-B05A-7B3EE3936494}" dt="2025-02-26T13:11:32.817" v="706" actId="2711"/>
        <pc:sldMkLst>
          <pc:docMk/>
          <pc:sldMk cId="0" sldId="273"/>
        </pc:sldMkLst>
        <pc:spChg chg="mod">
          <ac:chgData name="FAGADE, OLUTANNAYO (PGT)" userId="be1338cc-d519-476e-8ccb-00e8c941ea93" providerId="ADAL" clId="{A79FC4A9-9307-4E7D-B05A-7B3EE3936494}" dt="2025-02-26T13:11:32.817" v="706" actId="2711"/>
          <ac:spMkLst>
            <pc:docMk/>
            <pc:sldMk cId="0" sldId="273"/>
            <ac:spMk id="12" creationId="{00000000-0000-0000-0000-000000000000}"/>
          </ac:spMkLst>
        </pc:spChg>
        <pc:picChg chg="add mod">
          <ac:chgData name="FAGADE, OLUTANNAYO (PGT)" userId="be1338cc-d519-476e-8ccb-00e8c941ea93" providerId="ADAL" clId="{A79FC4A9-9307-4E7D-B05A-7B3EE3936494}" dt="2025-02-26T12:04:13.748" v="606"/>
          <ac:picMkLst>
            <pc:docMk/>
            <pc:sldMk cId="0" sldId="273"/>
            <ac:picMk id="27" creationId="{44FDA26A-49E1-957C-92CD-9B777323FEEE}"/>
          </ac:picMkLst>
        </pc:picChg>
      </pc:sldChg>
      <pc:sldChg chg="addSp modSp mod">
        <pc:chgData name="FAGADE, OLUTANNAYO (PGT)" userId="be1338cc-d519-476e-8ccb-00e8c941ea93" providerId="ADAL" clId="{A79FC4A9-9307-4E7D-B05A-7B3EE3936494}" dt="2025-02-26T13:12:47.261" v="707" actId="2711"/>
        <pc:sldMkLst>
          <pc:docMk/>
          <pc:sldMk cId="0" sldId="274"/>
        </pc:sldMkLst>
        <pc:spChg chg="mod">
          <ac:chgData name="FAGADE, OLUTANNAYO (PGT)" userId="be1338cc-d519-476e-8ccb-00e8c941ea93" providerId="ADAL" clId="{A79FC4A9-9307-4E7D-B05A-7B3EE3936494}" dt="2025-02-26T13:12:47.261" v="707" actId="2711"/>
          <ac:spMkLst>
            <pc:docMk/>
            <pc:sldMk cId="0" sldId="274"/>
            <ac:spMk id="15" creationId="{00000000-0000-0000-0000-000000000000}"/>
          </ac:spMkLst>
        </pc:spChg>
        <pc:picChg chg="add mod">
          <ac:chgData name="FAGADE, OLUTANNAYO (PGT)" userId="be1338cc-d519-476e-8ccb-00e8c941ea93" providerId="ADAL" clId="{A79FC4A9-9307-4E7D-B05A-7B3EE3936494}" dt="2025-02-26T12:04:16.423" v="607"/>
          <ac:picMkLst>
            <pc:docMk/>
            <pc:sldMk cId="0" sldId="274"/>
            <ac:picMk id="23" creationId="{1F8F9FDE-628A-E436-AB9E-6127463499AC}"/>
          </ac:picMkLst>
        </pc:picChg>
      </pc:sldChg>
      <pc:sldChg chg="addSp modSp mod">
        <pc:chgData name="FAGADE, OLUTANNAYO (PGT)" userId="be1338cc-d519-476e-8ccb-00e8c941ea93" providerId="ADAL" clId="{A79FC4A9-9307-4E7D-B05A-7B3EE3936494}" dt="2025-02-26T13:12:55.735" v="708" actId="2711"/>
        <pc:sldMkLst>
          <pc:docMk/>
          <pc:sldMk cId="0" sldId="275"/>
        </pc:sldMkLst>
        <pc:spChg chg="mod">
          <ac:chgData name="FAGADE, OLUTANNAYO (PGT)" userId="be1338cc-d519-476e-8ccb-00e8c941ea93" providerId="ADAL" clId="{A79FC4A9-9307-4E7D-B05A-7B3EE3936494}" dt="2025-02-26T13:12:55.735" v="708" actId="2711"/>
          <ac:spMkLst>
            <pc:docMk/>
            <pc:sldMk cId="0" sldId="275"/>
            <ac:spMk id="8" creationId="{00000000-0000-0000-0000-000000000000}"/>
          </ac:spMkLst>
        </pc:spChg>
        <pc:picChg chg="add mod">
          <ac:chgData name="FAGADE, OLUTANNAYO (PGT)" userId="be1338cc-d519-476e-8ccb-00e8c941ea93" providerId="ADAL" clId="{A79FC4A9-9307-4E7D-B05A-7B3EE3936494}" dt="2025-02-26T12:04:19.666" v="608"/>
          <ac:picMkLst>
            <pc:docMk/>
            <pc:sldMk cId="0" sldId="275"/>
            <ac:picMk id="18" creationId="{34E63ED3-0305-ECD0-5B4E-CED0708E2F18}"/>
          </ac:picMkLst>
        </pc:picChg>
      </pc:sldChg>
      <pc:sldChg chg="addSp delSp modSp add del mod">
        <pc:chgData name="FAGADE, OLUTANNAYO (PGT)" userId="be1338cc-d519-476e-8ccb-00e8c941ea93" providerId="ADAL" clId="{A79FC4A9-9307-4E7D-B05A-7B3EE3936494}" dt="2025-02-26T12:04:23.715" v="609"/>
        <pc:sldMkLst>
          <pc:docMk/>
          <pc:sldMk cId="0" sldId="276"/>
        </pc:sldMkLst>
        <pc:spChg chg="mod">
          <ac:chgData name="FAGADE, OLUTANNAYO (PGT)" userId="be1338cc-d519-476e-8ccb-00e8c941ea93" providerId="ADAL" clId="{A79FC4A9-9307-4E7D-B05A-7B3EE3936494}" dt="2025-02-26T10:52:23.409" v="170" actId="34135"/>
          <ac:spMkLst>
            <pc:docMk/>
            <pc:sldMk cId="0" sldId="276"/>
            <ac:spMk id="2" creationId="{00000000-0000-0000-0000-000000000000}"/>
          </ac:spMkLst>
        </pc:spChg>
        <pc:spChg chg="del">
          <ac:chgData name="FAGADE, OLUTANNAYO (PGT)" userId="be1338cc-d519-476e-8ccb-00e8c941ea93" providerId="ADAL" clId="{A79FC4A9-9307-4E7D-B05A-7B3EE3936494}" dt="2025-02-26T10:52:35.675" v="172" actId="478"/>
          <ac:spMkLst>
            <pc:docMk/>
            <pc:sldMk cId="0" sldId="276"/>
            <ac:spMk id="3" creationId="{00000000-0000-0000-0000-000000000000}"/>
          </ac:spMkLst>
        </pc:spChg>
        <pc:spChg chg="del">
          <ac:chgData name="FAGADE, OLUTANNAYO (PGT)" userId="be1338cc-d519-476e-8ccb-00e8c941ea93" providerId="ADAL" clId="{A79FC4A9-9307-4E7D-B05A-7B3EE3936494}" dt="2025-02-26T10:52:35.675" v="172" actId="478"/>
          <ac:spMkLst>
            <pc:docMk/>
            <pc:sldMk cId="0" sldId="276"/>
            <ac:spMk id="4" creationId="{00000000-0000-0000-0000-000000000000}"/>
          </ac:spMkLst>
        </pc:spChg>
        <pc:spChg chg="del">
          <ac:chgData name="FAGADE, OLUTANNAYO (PGT)" userId="be1338cc-d519-476e-8ccb-00e8c941ea93" providerId="ADAL" clId="{A79FC4A9-9307-4E7D-B05A-7B3EE3936494}" dt="2025-02-26T10:52:29.430" v="171" actId="478"/>
          <ac:spMkLst>
            <pc:docMk/>
            <pc:sldMk cId="0" sldId="276"/>
            <ac:spMk id="5" creationId="{00000000-0000-0000-0000-000000000000}"/>
          </ac:spMkLst>
        </pc:spChg>
        <pc:spChg chg="del">
          <ac:chgData name="FAGADE, OLUTANNAYO (PGT)" userId="be1338cc-d519-476e-8ccb-00e8c941ea93" providerId="ADAL" clId="{A79FC4A9-9307-4E7D-B05A-7B3EE3936494}" dt="2025-02-26T10:52:37.529" v="173" actId="478"/>
          <ac:spMkLst>
            <pc:docMk/>
            <pc:sldMk cId="0" sldId="276"/>
            <ac:spMk id="6" creationId="{00000000-0000-0000-0000-000000000000}"/>
          </ac:spMkLst>
        </pc:spChg>
        <pc:spChg chg="del">
          <ac:chgData name="FAGADE, OLUTANNAYO (PGT)" userId="be1338cc-d519-476e-8ccb-00e8c941ea93" providerId="ADAL" clId="{A79FC4A9-9307-4E7D-B05A-7B3EE3936494}" dt="2025-02-26T10:52:35.675" v="172" actId="478"/>
          <ac:spMkLst>
            <pc:docMk/>
            <pc:sldMk cId="0" sldId="276"/>
            <ac:spMk id="7" creationId="{00000000-0000-0000-0000-000000000000}"/>
          </ac:spMkLst>
        </pc:spChg>
        <pc:spChg chg="del">
          <ac:chgData name="FAGADE, OLUTANNAYO (PGT)" userId="be1338cc-d519-476e-8ccb-00e8c941ea93" providerId="ADAL" clId="{A79FC4A9-9307-4E7D-B05A-7B3EE3936494}" dt="2025-02-26T10:52:35.675" v="172" actId="478"/>
          <ac:spMkLst>
            <pc:docMk/>
            <pc:sldMk cId="0" sldId="276"/>
            <ac:spMk id="8" creationId="{00000000-0000-0000-0000-000000000000}"/>
          </ac:spMkLst>
        </pc:spChg>
        <pc:spChg chg="del">
          <ac:chgData name="FAGADE, OLUTANNAYO (PGT)" userId="be1338cc-d519-476e-8ccb-00e8c941ea93" providerId="ADAL" clId="{A79FC4A9-9307-4E7D-B05A-7B3EE3936494}" dt="2025-02-26T10:52:35.675" v="172" actId="478"/>
          <ac:spMkLst>
            <pc:docMk/>
            <pc:sldMk cId="0" sldId="276"/>
            <ac:spMk id="9" creationId="{00000000-0000-0000-0000-000000000000}"/>
          </ac:spMkLst>
        </pc:spChg>
        <pc:spChg chg="del">
          <ac:chgData name="FAGADE, OLUTANNAYO (PGT)" userId="be1338cc-d519-476e-8ccb-00e8c941ea93" providerId="ADAL" clId="{A79FC4A9-9307-4E7D-B05A-7B3EE3936494}" dt="2025-02-26T10:52:35.675" v="172" actId="478"/>
          <ac:spMkLst>
            <pc:docMk/>
            <pc:sldMk cId="0" sldId="276"/>
            <ac:spMk id="10" creationId="{00000000-0000-0000-0000-000000000000}"/>
          </ac:spMkLst>
        </pc:spChg>
        <pc:spChg chg="del">
          <ac:chgData name="FAGADE, OLUTANNAYO (PGT)" userId="be1338cc-d519-476e-8ccb-00e8c941ea93" providerId="ADAL" clId="{A79FC4A9-9307-4E7D-B05A-7B3EE3936494}" dt="2025-02-26T10:52:35.675" v="172" actId="478"/>
          <ac:spMkLst>
            <pc:docMk/>
            <pc:sldMk cId="0" sldId="276"/>
            <ac:spMk id="11" creationId="{00000000-0000-0000-0000-000000000000}"/>
          </ac:spMkLst>
        </pc:spChg>
        <pc:spChg chg="del">
          <ac:chgData name="FAGADE, OLUTANNAYO (PGT)" userId="be1338cc-d519-476e-8ccb-00e8c941ea93" providerId="ADAL" clId="{A79FC4A9-9307-4E7D-B05A-7B3EE3936494}" dt="2025-02-26T10:52:35.675" v="172" actId="478"/>
          <ac:spMkLst>
            <pc:docMk/>
            <pc:sldMk cId="0" sldId="276"/>
            <ac:spMk id="12" creationId="{00000000-0000-0000-0000-000000000000}"/>
          </ac:spMkLst>
        </pc:spChg>
        <pc:picChg chg="add mod">
          <ac:chgData name="FAGADE, OLUTANNAYO (PGT)" userId="be1338cc-d519-476e-8ccb-00e8c941ea93" providerId="ADAL" clId="{A79FC4A9-9307-4E7D-B05A-7B3EE3936494}" dt="2025-02-26T12:04:23.715" v="609"/>
          <ac:picMkLst>
            <pc:docMk/>
            <pc:sldMk cId="0" sldId="276"/>
            <ac:picMk id="14" creationId="{77E6F2DC-15DA-E1F8-C210-54397B028384}"/>
          </ac:picMkLst>
        </pc:picChg>
      </pc:sldChg>
      <pc:sldChg chg="addSp modSp mod">
        <pc:chgData name="FAGADE, OLUTANNAYO (PGT)" userId="be1338cc-d519-476e-8ccb-00e8c941ea93" providerId="ADAL" clId="{A79FC4A9-9307-4E7D-B05A-7B3EE3936494}" dt="2025-02-26T13:13:13.978" v="709" actId="2711"/>
        <pc:sldMkLst>
          <pc:docMk/>
          <pc:sldMk cId="0" sldId="277"/>
        </pc:sldMkLst>
        <pc:spChg chg="mod">
          <ac:chgData name="FAGADE, OLUTANNAYO (PGT)" userId="be1338cc-d519-476e-8ccb-00e8c941ea93" providerId="ADAL" clId="{A79FC4A9-9307-4E7D-B05A-7B3EE3936494}" dt="2025-02-26T13:13:13.978" v="709" actId="2711"/>
          <ac:spMkLst>
            <pc:docMk/>
            <pc:sldMk cId="0" sldId="277"/>
            <ac:spMk id="8" creationId="{00000000-0000-0000-0000-000000000000}"/>
          </ac:spMkLst>
        </pc:spChg>
        <pc:picChg chg="add mod">
          <ac:chgData name="FAGADE, OLUTANNAYO (PGT)" userId="be1338cc-d519-476e-8ccb-00e8c941ea93" providerId="ADAL" clId="{A79FC4A9-9307-4E7D-B05A-7B3EE3936494}" dt="2025-02-26T12:04:30.825" v="612"/>
          <ac:picMkLst>
            <pc:docMk/>
            <pc:sldMk cId="0" sldId="277"/>
            <ac:picMk id="13" creationId="{40B5EA77-A6D0-DF48-90AD-AF69B2013A65}"/>
          </ac:picMkLst>
        </pc:picChg>
      </pc:sldChg>
      <pc:sldChg chg="modTransition setBg">
        <pc:chgData name="FAGADE, OLUTANNAYO (PGT)" userId="be1338cc-d519-476e-8ccb-00e8c941ea93" providerId="ADAL" clId="{A79FC4A9-9307-4E7D-B05A-7B3EE3936494}" dt="2025-02-27T13:14:20.456" v="1559"/>
        <pc:sldMkLst>
          <pc:docMk/>
          <pc:sldMk cId="0" sldId="278"/>
        </pc:sldMkLst>
      </pc:sldChg>
      <pc:sldChg chg="addSp modSp add">
        <pc:chgData name="FAGADE, OLUTANNAYO (PGT)" userId="be1338cc-d519-476e-8ccb-00e8c941ea93" providerId="ADAL" clId="{A79FC4A9-9307-4E7D-B05A-7B3EE3936494}" dt="2025-02-26T12:04:27.797" v="611"/>
        <pc:sldMkLst>
          <pc:docMk/>
          <pc:sldMk cId="3588360040" sldId="279"/>
        </pc:sldMkLst>
        <pc:picChg chg="add mod">
          <ac:chgData name="FAGADE, OLUTANNAYO (PGT)" userId="be1338cc-d519-476e-8ccb-00e8c941ea93" providerId="ADAL" clId="{A79FC4A9-9307-4E7D-B05A-7B3EE3936494}" dt="2025-02-26T12:04:27.797" v="611"/>
          <ac:picMkLst>
            <pc:docMk/>
            <pc:sldMk cId="3588360040" sldId="279"/>
            <ac:picMk id="3" creationId="{D54BBF2C-74E4-0E49-B2F5-0CA303FBC88F}"/>
          </ac:picMkLst>
        </pc:picChg>
      </pc:sldChg>
      <pc:sldChg chg="addSp modSp add">
        <pc:chgData name="FAGADE, OLUTANNAYO (PGT)" userId="be1338cc-d519-476e-8ccb-00e8c941ea93" providerId="ADAL" clId="{A79FC4A9-9307-4E7D-B05A-7B3EE3936494}" dt="2025-02-26T12:04:26.323" v="610"/>
        <pc:sldMkLst>
          <pc:docMk/>
          <pc:sldMk cId="1519526721" sldId="280"/>
        </pc:sldMkLst>
        <pc:picChg chg="add mod">
          <ac:chgData name="FAGADE, OLUTANNAYO (PGT)" userId="be1338cc-d519-476e-8ccb-00e8c941ea93" providerId="ADAL" clId="{A79FC4A9-9307-4E7D-B05A-7B3EE3936494}" dt="2025-02-26T12:04:26.323" v="610"/>
          <ac:picMkLst>
            <pc:docMk/>
            <pc:sldMk cId="1519526721" sldId="280"/>
            <ac:picMk id="3" creationId="{731065A4-EC6A-BF60-8E81-15ADB0B5895A}"/>
          </ac:picMkLst>
        </pc:picChg>
      </pc:sldChg>
      <pc:sldChg chg="modTransition setBg">
        <pc:chgData name="FAGADE, OLUTANNAYO (PGT)" userId="be1338cc-d519-476e-8ccb-00e8c941ea93" providerId="ADAL" clId="{A79FC4A9-9307-4E7D-B05A-7B3EE3936494}" dt="2025-02-27T13:14:20.456" v="1559"/>
        <pc:sldMkLst>
          <pc:docMk/>
          <pc:sldMk cId="3705293863" sldId="281"/>
        </pc:sldMkLst>
      </pc:sldChg>
      <pc:sldChg chg="modTransition setBg">
        <pc:chgData name="FAGADE, OLUTANNAYO (PGT)" userId="be1338cc-d519-476e-8ccb-00e8c941ea93" providerId="ADAL" clId="{A79FC4A9-9307-4E7D-B05A-7B3EE3936494}" dt="2025-02-27T13:14:20.456" v="1559"/>
        <pc:sldMkLst>
          <pc:docMk/>
          <pc:sldMk cId="1788090128" sldId="282"/>
        </pc:sldMkLst>
      </pc:sldChg>
      <pc:sldChg chg="modSp mod modTransition setBg">
        <pc:chgData name="FAGADE, OLUTANNAYO (PGT)" userId="be1338cc-d519-476e-8ccb-00e8c941ea93" providerId="ADAL" clId="{A79FC4A9-9307-4E7D-B05A-7B3EE3936494}" dt="2025-02-27T13:14:20.456" v="1559"/>
        <pc:sldMkLst>
          <pc:docMk/>
          <pc:sldMk cId="1939400439" sldId="283"/>
        </pc:sldMkLst>
        <pc:spChg chg="mod">
          <ac:chgData name="FAGADE, OLUTANNAYO (PGT)" userId="be1338cc-d519-476e-8ccb-00e8c941ea93" providerId="ADAL" clId="{A79FC4A9-9307-4E7D-B05A-7B3EE3936494}" dt="2025-02-26T22:45:22.967" v="831" actId="20577"/>
          <ac:spMkLst>
            <pc:docMk/>
            <pc:sldMk cId="1939400439" sldId="283"/>
            <ac:spMk id="17" creationId="{AAB55B62-AFDE-81CC-6C56-FC871A19E181}"/>
          </ac:spMkLst>
        </pc:spChg>
      </pc:sldChg>
      <pc:sldChg chg="modTransition setBg">
        <pc:chgData name="FAGADE, OLUTANNAYO (PGT)" userId="be1338cc-d519-476e-8ccb-00e8c941ea93" providerId="ADAL" clId="{A79FC4A9-9307-4E7D-B05A-7B3EE3936494}" dt="2025-02-27T13:14:20.456" v="1559"/>
        <pc:sldMkLst>
          <pc:docMk/>
          <pc:sldMk cId="2288269016" sldId="284"/>
        </pc:sldMkLst>
      </pc:sldChg>
      <pc:sldChg chg="setBg">
        <pc:chgData name="FAGADE, OLUTANNAYO (PGT)" userId="be1338cc-d519-476e-8ccb-00e8c941ea93" providerId="ADAL" clId="{A79FC4A9-9307-4E7D-B05A-7B3EE3936494}" dt="2025-02-26T22:47:35.173" v="837"/>
        <pc:sldMkLst>
          <pc:docMk/>
          <pc:sldMk cId="1702358114" sldId="285"/>
        </pc:sldMkLst>
      </pc:sldChg>
      <pc:sldChg chg="modTransition setBg">
        <pc:chgData name="FAGADE, OLUTANNAYO (PGT)" userId="be1338cc-d519-476e-8ccb-00e8c941ea93" providerId="ADAL" clId="{A79FC4A9-9307-4E7D-B05A-7B3EE3936494}" dt="2025-02-27T13:14:20.456" v="1559"/>
        <pc:sldMkLst>
          <pc:docMk/>
          <pc:sldMk cId="207516373" sldId="287"/>
        </pc:sldMkLst>
      </pc:sldChg>
      <pc:sldChg chg="modTransition setBg">
        <pc:chgData name="FAGADE, OLUTANNAYO (PGT)" userId="be1338cc-d519-476e-8ccb-00e8c941ea93" providerId="ADAL" clId="{A79FC4A9-9307-4E7D-B05A-7B3EE3936494}" dt="2025-02-27T13:14:20.456" v="1559"/>
        <pc:sldMkLst>
          <pc:docMk/>
          <pc:sldMk cId="2806665710" sldId="288"/>
        </pc:sldMkLst>
      </pc:sldChg>
      <pc:sldChg chg="modTransition setBg">
        <pc:chgData name="FAGADE, OLUTANNAYO (PGT)" userId="be1338cc-d519-476e-8ccb-00e8c941ea93" providerId="ADAL" clId="{A79FC4A9-9307-4E7D-B05A-7B3EE3936494}" dt="2025-02-27T13:14:20.456" v="1559"/>
        <pc:sldMkLst>
          <pc:docMk/>
          <pc:sldMk cId="724505856" sldId="289"/>
        </pc:sldMkLst>
      </pc:sldChg>
      <pc:sldChg chg="modTransition setBg">
        <pc:chgData name="FAGADE, OLUTANNAYO (PGT)" userId="be1338cc-d519-476e-8ccb-00e8c941ea93" providerId="ADAL" clId="{A79FC4A9-9307-4E7D-B05A-7B3EE3936494}" dt="2025-02-27T13:14:20.456" v="1559"/>
        <pc:sldMkLst>
          <pc:docMk/>
          <pc:sldMk cId="1799459470" sldId="290"/>
        </pc:sldMkLst>
      </pc:sldChg>
      <pc:sldChg chg="modTransition setBg">
        <pc:chgData name="FAGADE, OLUTANNAYO (PGT)" userId="be1338cc-d519-476e-8ccb-00e8c941ea93" providerId="ADAL" clId="{A79FC4A9-9307-4E7D-B05A-7B3EE3936494}" dt="2025-02-27T13:14:20.456" v="1559"/>
        <pc:sldMkLst>
          <pc:docMk/>
          <pc:sldMk cId="1962172524" sldId="291"/>
        </pc:sldMkLst>
      </pc:sldChg>
      <pc:sldChg chg="modTransition">
        <pc:chgData name="FAGADE, OLUTANNAYO (PGT)" userId="be1338cc-d519-476e-8ccb-00e8c941ea93" providerId="ADAL" clId="{A79FC4A9-9307-4E7D-B05A-7B3EE3936494}" dt="2025-02-27T13:14:20.456" v="1559"/>
        <pc:sldMkLst>
          <pc:docMk/>
          <pc:sldMk cId="2668126010" sldId="292"/>
        </pc:sldMkLst>
      </pc:sldChg>
      <pc:sldChg chg="modTransition">
        <pc:chgData name="FAGADE, OLUTANNAYO (PGT)" userId="be1338cc-d519-476e-8ccb-00e8c941ea93" providerId="ADAL" clId="{A79FC4A9-9307-4E7D-B05A-7B3EE3936494}" dt="2025-02-27T13:14:20.456" v="1559"/>
        <pc:sldMkLst>
          <pc:docMk/>
          <pc:sldMk cId="2848604326" sldId="293"/>
        </pc:sldMkLst>
      </pc:sldChg>
      <pc:sldChg chg="modTransition">
        <pc:chgData name="FAGADE, OLUTANNAYO (PGT)" userId="be1338cc-d519-476e-8ccb-00e8c941ea93" providerId="ADAL" clId="{A79FC4A9-9307-4E7D-B05A-7B3EE3936494}" dt="2025-02-27T13:14:20.456" v="1559"/>
        <pc:sldMkLst>
          <pc:docMk/>
          <pc:sldMk cId="3699760467" sldId="294"/>
        </pc:sldMkLst>
      </pc:sldChg>
      <pc:sldChg chg="modTransition">
        <pc:chgData name="FAGADE, OLUTANNAYO (PGT)" userId="be1338cc-d519-476e-8ccb-00e8c941ea93" providerId="ADAL" clId="{A79FC4A9-9307-4E7D-B05A-7B3EE3936494}" dt="2025-02-27T13:14:20.456" v="1559"/>
        <pc:sldMkLst>
          <pc:docMk/>
          <pc:sldMk cId="1521687671" sldId="295"/>
        </pc:sldMkLst>
      </pc:sldChg>
      <pc:sldChg chg="modTransition">
        <pc:chgData name="FAGADE, OLUTANNAYO (PGT)" userId="be1338cc-d519-476e-8ccb-00e8c941ea93" providerId="ADAL" clId="{A79FC4A9-9307-4E7D-B05A-7B3EE3936494}" dt="2025-02-27T13:14:20.456" v="1559"/>
        <pc:sldMkLst>
          <pc:docMk/>
          <pc:sldMk cId="1809002676" sldId="296"/>
        </pc:sldMkLst>
      </pc:sldChg>
      <pc:sldChg chg="modTransition">
        <pc:chgData name="FAGADE, OLUTANNAYO (PGT)" userId="be1338cc-d519-476e-8ccb-00e8c941ea93" providerId="ADAL" clId="{A79FC4A9-9307-4E7D-B05A-7B3EE3936494}" dt="2025-02-27T13:14:20.456" v="1559"/>
        <pc:sldMkLst>
          <pc:docMk/>
          <pc:sldMk cId="195957594" sldId="297"/>
        </pc:sldMkLst>
      </pc:sldChg>
      <pc:sldChg chg="modTransition">
        <pc:chgData name="FAGADE, OLUTANNAYO (PGT)" userId="be1338cc-d519-476e-8ccb-00e8c941ea93" providerId="ADAL" clId="{A79FC4A9-9307-4E7D-B05A-7B3EE3936494}" dt="2025-02-27T13:14:20.456" v="1559"/>
        <pc:sldMkLst>
          <pc:docMk/>
          <pc:sldMk cId="1872640839" sldId="299"/>
        </pc:sldMkLst>
      </pc:sldChg>
      <pc:sldChg chg="modTransition">
        <pc:chgData name="FAGADE, OLUTANNAYO (PGT)" userId="be1338cc-d519-476e-8ccb-00e8c941ea93" providerId="ADAL" clId="{A79FC4A9-9307-4E7D-B05A-7B3EE3936494}" dt="2025-02-27T13:14:20.456" v="1559"/>
        <pc:sldMkLst>
          <pc:docMk/>
          <pc:sldMk cId="3292319294" sldId="300"/>
        </pc:sldMkLst>
      </pc:sldChg>
      <pc:sldChg chg="modTransition">
        <pc:chgData name="FAGADE, OLUTANNAYO (PGT)" userId="be1338cc-d519-476e-8ccb-00e8c941ea93" providerId="ADAL" clId="{A79FC4A9-9307-4E7D-B05A-7B3EE3936494}" dt="2025-02-27T13:14:20.456" v="1559"/>
        <pc:sldMkLst>
          <pc:docMk/>
          <pc:sldMk cId="760012896" sldId="301"/>
        </pc:sldMkLst>
      </pc:sldChg>
      <pc:sldChg chg="addSp delSp modSp new mod ord modTransition">
        <pc:chgData name="FAGADE, OLUTANNAYO (PGT)" userId="be1338cc-d519-476e-8ccb-00e8c941ea93" providerId="ADAL" clId="{A79FC4A9-9307-4E7D-B05A-7B3EE3936494}" dt="2025-02-27T13:14:20.456" v="1559"/>
        <pc:sldMkLst>
          <pc:docMk/>
          <pc:sldMk cId="735229431" sldId="302"/>
        </pc:sldMkLst>
        <pc:spChg chg="add del">
          <ac:chgData name="FAGADE, OLUTANNAYO (PGT)" userId="be1338cc-d519-476e-8ccb-00e8c941ea93" providerId="ADAL" clId="{A79FC4A9-9307-4E7D-B05A-7B3EE3936494}" dt="2025-02-27T12:55:40.569" v="1511" actId="478"/>
          <ac:spMkLst>
            <pc:docMk/>
            <pc:sldMk cId="735229431" sldId="302"/>
            <ac:spMk id="2" creationId="{DDB006B0-5CC8-53A7-3B26-AC899395937D}"/>
          </ac:spMkLst>
        </pc:spChg>
        <pc:spChg chg="add del">
          <ac:chgData name="FAGADE, OLUTANNAYO (PGT)" userId="be1338cc-d519-476e-8ccb-00e8c941ea93" providerId="ADAL" clId="{A79FC4A9-9307-4E7D-B05A-7B3EE3936494}" dt="2025-02-27T12:55:42.881" v="1513"/>
          <ac:spMkLst>
            <pc:docMk/>
            <pc:sldMk cId="735229431" sldId="302"/>
            <ac:spMk id="3" creationId="{AA8B9E86-C8DE-A382-DD97-072F745911A7}"/>
          </ac:spMkLst>
        </pc:spChg>
        <pc:picChg chg="add del mod">
          <ac:chgData name="FAGADE, OLUTANNAYO (PGT)" userId="be1338cc-d519-476e-8ccb-00e8c941ea93" providerId="ADAL" clId="{A79FC4A9-9307-4E7D-B05A-7B3EE3936494}" dt="2025-02-27T12:56:09.835" v="1517" actId="478"/>
          <ac:picMkLst>
            <pc:docMk/>
            <pc:sldMk cId="735229431" sldId="302"/>
            <ac:picMk id="4" creationId="{E986301E-BDFC-6079-41F4-31431D570028}"/>
          </ac:picMkLst>
        </pc:picChg>
        <pc:picChg chg="add mod">
          <ac:chgData name="FAGADE, OLUTANNAYO (PGT)" userId="be1338cc-d519-476e-8ccb-00e8c941ea93" providerId="ADAL" clId="{A79FC4A9-9307-4E7D-B05A-7B3EE3936494}" dt="2025-02-27T13:01:04.692" v="1518"/>
          <ac:picMkLst>
            <pc:docMk/>
            <pc:sldMk cId="735229431" sldId="302"/>
            <ac:picMk id="6" creationId="{E0994A63-C885-4014-DC79-418F919DCD76}"/>
          </ac:picMkLst>
        </pc:picChg>
      </pc:sldChg>
      <pc:sldChg chg="addSp modSp new ord modTransition">
        <pc:chgData name="FAGADE, OLUTANNAYO (PGT)" userId="be1338cc-d519-476e-8ccb-00e8c941ea93" providerId="ADAL" clId="{A79FC4A9-9307-4E7D-B05A-7B3EE3936494}" dt="2025-02-27T13:14:20.456" v="1559"/>
        <pc:sldMkLst>
          <pc:docMk/>
          <pc:sldMk cId="1276691338" sldId="303"/>
        </pc:sldMkLst>
        <pc:picChg chg="add mod">
          <ac:chgData name="FAGADE, OLUTANNAYO (PGT)" userId="be1338cc-d519-476e-8ccb-00e8c941ea93" providerId="ADAL" clId="{A79FC4A9-9307-4E7D-B05A-7B3EE3936494}" dt="2025-02-27T13:07:13.609" v="1530"/>
          <ac:picMkLst>
            <pc:docMk/>
            <pc:sldMk cId="1276691338" sldId="303"/>
            <ac:picMk id="3" creationId="{5EA587CE-4C1E-3618-61C2-4BCF347443E1}"/>
          </ac:picMkLst>
        </pc:picChg>
      </pc:sldChg>
      <pc:sldChg chg="addSp modSp add ord modTransition">
        <pc:chgData name="FAGADE, OLUTANNAYO (PGT)" userId="be1338cc-d519-476e-8ccb-00e8c941ea93" providerId="ADAL" clId="{A79FC4A9-9307-4E7D-B05A-7B3EE3936494}" dt="2025-02-27T13:14:20.456" v="1559"/>
        <pc:sldMkLst>
          <pc:docMk/>
          <pc:sldMk cId="2399966268" sldId="304"/>
        </pc:sldMkLst>
        <pc:picChg chg="add mod">
          <ac:chgData name="FAGADE, OLUTANNAYO (PGT)" userId="be1338cc-d519-476e-8ccb-00e8c941ea93" providerId="ADAL" clId="{A79FC4A9-9307-4E7D-B05A-7B3EE3936494}" dt="2025-02-27T13:07:28.103" v="1531"/>
          <ac:picMkLst>
            <pc:docMk/>
            <pc:sldMk cId="2399966268" sldId="304"/>
            <ac:picMk id="3" creationId="{44E5B984-4295-6051-70EF-01E45D8C54B8}"/>
          </ac:picMkLst>
        </pc:picChg>
      </pc:sldChg>
      <pc:sldChg chg="addSp modSp add ord modTransition">
        <pc:chgData name="FAGADE, OLUTANNAYO (PGT)" userId="be1338cc-d519-476e-8ccb-00e8c941ea93" providerId="ADAL" clId="{A79FC4A9-9307-4E7D-B05A-7B3EE3936494}" dt="2025-02-27T13:14:20.456" v="1559"/>
        <pc:sldMkLst>
          <pc:docMk/>
          <pc:sldMk cId="2792283150" sldId="305"/>
        </pc:sldMkLst>
        <pc:picChg chg="add mod">
          <ac:chgData name="FAGADE, OLUTANNAYO (PGT)" userId="be1338cc-d519-476e-8ccb-00e8c941ea93" providerId="ADAL" clId="{A79FC4A9-9307-4E7D-B05A-7B3EE3936494}" dt="2025-02-27T13:07:35.799" v="1532"/>
          <ac:picMkLst>
            <pc:docMk/>
            <pc:sldMk cId="2792283150" sldId="305"/>
            <ac:picMk id="3" creationId="{625F76A6-B59E-ECA2-A3CD-00AE669A56C3}"/>
          </ac:picMkLst>
        </pc:picChg>
      </pc:sldChg>
      <pc:sldMasterChg chg="modTransition setBg modSldLayout">
        <pc:chgData name="FAGADE, OLUTANNAYO (PGT)" userId="be1338cc-d519-476e-8ccb-00e8c941ea93" providerId="ADAL" clId="{A79FC4A9-9307-4E7D-B05A-7B3EE3936494}" dt="2025-02-27T13:14:20.456" v="1559"/>
        <pc:sldMasterMkLst>
          <pc:docMk/>
          <pc:sldMasterMk cId="0" sldId="2147483648"/>
        </pc:sldMasterMkLst>
        <pc:sldLayoutChg chg="modTransition setBg">
          <pc:chgData name="FAGADE, OLUTANNAYO (PGT)" userId="be1338cc-d519-476e-8ccb-00e8c941ea93" providerId="ADAL" clId="{A79FC4A9-9307-4E7D-B05A-7B3EE3936494}" dt="2025-02-27T13:14:20.456" v="1559"/>
          <pc:sldLayoutMkLst>
            <pc:docMk/>
            <pc:sldMasterMk cId="0" sldId="2147483648"/>
            <pc:sldLayoutMk cId="0" sldId="2147483649"/>
          </pc:sldLayoutMkLst>
        </pc:sldLayoutChg>
        <pc:sldLayoutChg chg="modTransition setBg">
          <pc:chgData name="FAGADE, OLUTANNAYO (PGT)" userId="be1338cc-d519-476e-8ccb-00e8c941ea93" providerId="ADAL" clId="{A79FC4A9-9307-4E7D-B05A-7B3EE3936494}" dt="2025-02-27T13:14:20.456" v="1559"/>
          <pc:sldLayoutMkLst>
            <pc:docMk/>
            <pc:sldMasterMk cId="0" sldId="2147483648"/>
            <pc:sldLayoutMk cId="0" sldId="2147483650"/>
          </pc:sldLayoutMkLst>
        </pc:sldLayoutChg>
        <pc:sldLayoutChg chg="modTransition setBg">
          <pc:chgData name="FAGADE, OLUTANNAYO (PGT)" userId="be1338cc-d519-476e-8ccb-00e8c941ea93" providerId="ADAL" clId="{A79FC4A9-9307-4E7D-B05A-7B3EE3936494}" dt="2025-02-27T13:14:20.456" v="1559"/>
          <pc:sldLayoutMkLst>
            <pc:docMk/>
            <pc:sldMasterMk cId="0" sldId="2147483648"/>
            <pc:sldLayoutMk cId="0" sldId="2147483651"/>
          </pc:sldLayoutMkLst>
        </pc:sldLayoutChg>
        <pc:sldLayoutChg chg="modTransition setBg">
          <pc:chgData name="FAGADE, OLUTANNAYO (PGT)" userId="be1338cc-d519-476e-8ccb-00e8c941ea93" providerId="ADAL" clId="{A79FC4A9-9307-4E7D-B05A-7B3EE3936494}" dt="2025-02-27T13:14:20.456" v="1559"/>
          <pc:sldLayoutMkLst>
            <pc:docMk/>
            <pc:sldMasterMk cId="0" sldId="2147483648"/>
            <pc:sldLayoutMk cId="0" sldId="2147483652"/>
          </pc:sldLayoutMkLst>
        </pc:sldLayoutChg>
        <pc:sldLayoutChg chg="modTransition setBg">
          <pc:chgData name="FAGADE, OLUTANNAYO (PGT)" userId="be1338cc-d519-476e-8ccb-00e8c941ea93" providerId="ADAL" clId="{A79FC4A9-9307-4E7D-B05A-7B3EE3936494}" dt="2025-02-27T13:14:20.456" v="1559"/>
          <pc:sldLayoutMkLst>
            <pc:docMk/>
            <pc:sldMasterMk cId="0" sldId="2147483648"/>
            <pc:sldLayoutMk cId="0" sldId="2147483653"/>
          </pc:sldLayoutMkLst>
        </pc:sldLayoutChg>
        <pc:sldLayoutChg chg="modTransition setBg">
          <pc:chgData name="FAGADE, OLUTANNAYO (PGT)" userId="be1338cc-d519-476e-8ccb-00e8c941ea93" providerId="ADAL" clId="{A79FC4A9-9307-4E7D-B05A-7B3EE3936494}" dt="2025-02-27T13:14:20.456" v="1559"/>
          <pc:sldLayoutMkLst>
            <pc:docMk/>
            <pc:sldMasterMk cId="0" sldId="2147483648"/>
            <pc:sldLayoutMk cId="0" sldId="2147483654"/>
          </pc:sldLayoutMkLst>
        </pc:sldLayoutChg>
        <pc:sldLayoutChg chg="modTransition setBg">
          <pc:chgData name="FAGADE, OLUTANNAYO (PGT)" userId="be1338cc-d519-476e-8ccb-00e8c941ea93" providerId="ADAL" clId="{A79FC4A9-9307-4E7D-B05A-7B3EE3936494}" dt="2025-02-27T13:14:20.456" v="1559"/>
          <pc:sldLayoutMkLst>
            <pc:docMk/>
            <pc:sldMasterMk cId="0" sldId="2147483648"/>
            <pc:sldLayoutMk cId="0" sldId="2147483655"/>
          </pc:sldLayoutMkLst>
        </pc:sldLayoutChg>
        <pc:sldLayoutChg chg="modTransition setBg">
          <pc:chgData name="FAGADE, OLUTANNAYO (PGT)" userId="be1338cc-d519-476e-8ccb-00e8c941ea93" providerId="ADAL" clId="{A79FC4A9-9307-4E7D-B05A-7B3EE3936494}" dt="2025-02-27T13:14:20.456" v="1559"/>
          <pc:sldLayoutMkLst>
            <pc:docMk/>
            <pc:sldMasterMk cId="0" sldId="2147483648"/>
            <pc:sldLayoutMk cId="0" sldId="2147483656"/>
          </pc:sldLayoutMkLst>
        </pc:sldLayoutChg>
        <pc:sldLayoutChg chg="modTransition setBg">
          <pc:chgData name="FAGADE, OLUTANNAYO (PGT)" userId="be1338cc-d519-476e-8ccb-00e8c941ea93" providerId="ADAL" clId="{A79FC4A9-9307-4E7D-B05A-7B3EE3936494}" dt="2025-02-27T13:14:20.456" v="1559"/>
          <pc:sldLayoutMkLst>
            <pc:docMk/>
            <pc:sldMasterMk cId="0" sldId="2147483648"/>
            <pc:sldLayoutMk cId="0" sldId="2147483657"/>
          </pc:sldLayoutMkLst>
        </pc:sldLayoutChg>
        <pc:sldLayoutChg chg="modTransition setBg">
          <pc:chgData name="FAGADE, OLUTANNAYO (PGT)" userId="be1338cc-d519-476e-8ccb-00e8c941ea93" providerId="ADAL" clId="{A79FC4A9-9307-4E7D-B05A-7B3EE3936494}" dt="2025-02-27T13:14:20.456" v="1559"/>
          <pc:sldLayoutMkLst>
            <pc:docMk/>
            <pc:sldMasterMk cId="0" sldId="2147483648"/>
            <pc:sldLayoutMk cId="0" sldId="2147483658"/>
          </pc:sldLayoutMkLst>
        </pc:sldLayoutChg>
        <pc:sldLayoutChg chg="modTransition setBg">
          <pc:chgData name="FAGADE, OLUTANNAYO (PGT)" userId="be1338cc-d519-476e-8ccb-00e8c941ea93" providerId="ADAL" clId="{A79FC4A9-9307-4E7D-B05A-7B3EE3936494}" dt="2025-02-27T13:14:20.456" v="1559"/>
          <pc:sldLayoutMkLst>
            <pc:docMk/>
            <pc:sldMasterMk cId="0" sldId="2147483648"/>
            <pc:sldLayoutMk cId="0" sldId="2147483659"/>
          </pc:sldLayoutMkLst>
        </pc:sldLayoutChg>
      </pc:sldMasterChg>
    </pc:docChg>
  </pc:docChgLst>
  <pc:docChgLst>
    <pc:chgData name="IYALLA, AWENITIYE (PGT)" userId="S::u2192567@live.warwick.ac.uk::ed09a4de-2efa-4242-8c65-2891ae80292f" providerId="AD" clId="Web-{DCCF047B-0210-4774-B26A-4C20E2BF397A}"/>
    <pc:docChg chg="addSld delSld modSld">
      <pc:chgData name="IYALLA, AWENITIYE (PGT)" userId="S::u2192567@live.warwick.ac.uk::ed09a4de-2efa-4242-8c65-2891ae80292f" providerId="AD" clId="Web-{DCCF047B-0210-4774-B26A-4C20E2BF397A}" dt="2025-02-26T15:51:55.557" v="79" actId="1076"/>
      <pc:docMkLst>
        <pc:docMk/>
      </pc:docMkLst>
      <pc:sldChg chg="addSp delSp modSp mod setBg">
        <pc:chgData name="IYALLA, AWENITIYE (PGT)" userId="S::u2192567@live.warwick.ac.uk::ed09a4de-2efa-4242-8c65-2891ae80292f" providerId="AD" clId="Web-{DCCF047B-0210-4774-B26A-4C20E2BF397A}" dt="2025-02-26T15:51:55.557" v="79" actId="1076"/>
        <pc:sldMkLst>
          <pc:docMk/>
          <pc:sldMk cId="0" sldId="258"/>
        </pc:sldMkLst>
        <pc:spChg chg="del">
          <ac:chgData name="IYALLA, AWENITIYE (PGT)" userId="S::u2192567@live.warwick.ac.uk::ed09a4de-2efa-4242-8c65-2891ae80292f" providerId="AD" clId="Web-{DCCF047B-0210-4774-B26A-4C20E2BF397A}" dt="2025-02-26T15:44:15.427" v="1"/>
          <ac:spMkLst>
            <pc:docMk/>
            <pc:sldMk cId="0" sldId="258"/>
            <ac:spMk id="2" creationId="{00000000-0000-0000-0000-000000000000}"/>
          </ac:spMkLst>
        </pc:spChg>
        <pc:spChg chg="del">
          <ac:chgData name="IYALLA, AWENITIYE (PGT)" userId="S::u2192567@live.warwick.ac.uk::ed09a4de-2efa-4242-8c65-2891ae80292f" providerId="AD" clId="Web-{DCCF047B-0210-4774-B26A-4C20E2BF397A}" dt="2025-02-26T15:44:09.302" v="0"/>
          <ac:spMkLst>
            <pc:docMk/>
            <pc:sldMk cId="0" sldId="258"/>
            <ac:spMk id="4" creationId="{00000000-0000-0000-0000-000000000000}"/>
          </ac:spMkLst>
        </pc:spChg>
        <pc:spChg chg="add del mod">
          <ac:chgData name="IYALLA, AWENITIYE (PGT)" userId="S::u2192567@live.warwick.ac.uk::ed09a4de-2efa-4242-8c65-2891ae80292f" providerId="AD" clId="Web-{DCCF047B-0210-4774-B26A-4C20E2BF397A}" dt="2025-02-26T15:45:38.978" v="7"/>
          <ac:spMkLst>
            <pc:docMk/>
            <pc:sldMk cId="0" sldId="258"/>
            <ac:spMk id="5" creationId="{111F725D-AB59-CF36-DCF8-4E4E11D8717C}"/>
          </ac:spMkLst>
        </pc:spChg>
        <pc:spChg chg="del">
          <ac:chgData name="IYALLA, AWENITIYE (PGT)" userId="S::u2192567@live.warwick.ac.uk::ed09a4de-2efa-4242-8c65-2891ae80292f" providerId="AD" clId="Web-{DCCF047B-0210-4774-B26A-4C20E2BF397A}" dt="2025-02-26T15:49:41.692" v="46"/>
          <ac:spMkLst>
            <pc:docMk/>
            <pc:sldMk cId="0" sldId="258"/>
            <ac:spMk id="6" creationId="{00000000-0000-0000-0000-000000000000}"/>
          </ac:spMkLst>
        </pc:spChg>
        <pc:spChg chg="add del mod">
          <ac:chgData name="IYALLA, AWENITIYE (PGT)" userId="S::u2192567@live.warwick.ac.uk::ed09a4de-2efa-4242-8c65-2891ae80292f" providerId="AD" clId="Web-{DCCF047B-0210-4774-B26A-4C20E2BF397A}" dt="2025-02-26T15:45:50.103" v="17"/>
          <ac:spMkLst>
            <pc:docMk/>
            <pc:sldMk cId="0" sldId="258"/>
            <ac:spMk id="7" creationId="{C945190A-1314-B4BF-083E-5AE92A6C3EC1}"/>
          </ac:spMkLst>
        </pc:spChg>
        <pc:spChg chg="del mod">
          <ac:chgData name="IYALLA, AWENITIYE (PGT)" userId="S::u2192567@live.warwick.ac.uk::ed09a4de-2efa-4242-8c65-2891ae80292f" providerId="AD" clId="Web-{DCCF047B-0210-4774-B26A-4C20E2BF397A}" dt="2025-02-26T15:50:21.553" v="52"/>
          <ac:spMkLst>
            <pc:docMk/>
            <pc:sldMk cId="0" sldId="258"/>
            <ac:spMk id="15" creationId="{7A6B039D-BAA1-E66B-5C41-6848BC6D8890}"/>
          </ac:spMkLst>
        </pc:spChg>
        <pc:spChg chg="add del ord">
          <ac:chgData name="IYALLA, AWENITIYE (PGT)" userId="S::u2192567@live.warwick.ac.uk::ed09a4de-2efa-4242-8c65-2891ae80292f" providerId="AD" clId="Web-{DCCF047B-0210-4774-B26A-4C20E2BF397A}" dt="2025-02-26T15:48:40.001" v="43"/>
          <ac:spMkLst>
            <pc:docMk/>
            <pc:sldMk cId="0" sldId="258"/>
            <ac:spMk id="16" creationId="{1CA24518-5071-1D60-37BF-A94352DACB99}"/>
          </ac:spMkLst>
        </pc:spChg>
        <pc:spChg chg="add mod">
          <ac:chgData name="IYALLA, AWENITIYE (PGT)" userId="S::u2192567@live.warwick.ac.uk::ed09a4de-2efa-4242-8c65-2891ae80292f" providerId="AD" clId="Web-{DCCF047B-0210-4774-B26A-4C20E2BF397A}" dt="2025-02-26T15:51:55.557" v="79" actId="1076"/>
          <ac:spMkLst>
            <pc:docMk/>
            <pc:sldMk cId="0" sldId="258"/>
            <ac:spMk id="19" creationId="{19DC2BBE-EEC5-1F17-4E7A-B967EE293A2C}"/>
          </ac:spMkLst>
        </pc:spChg>
        <pc:picChg chg="add del mod modCrop">
          <ac:chgData name="IYALLA, AWENITIYE (PGT)" userId="S::u2192567@live.warwick.ac.uk::ed09a4de-2efa-4242-8c65-2891ae80292f" providerId="AD" clId="Web-{DCCF047B-0210-4774-B26A-4C20E2BF397A}" dt="2025-02-26T15:49:52.770" v="50"/>
          <ac:picMkLst>
            <pc:docMk/>
            <pc:sldMk cId="0" sldId="258"/>
            <ac:picMk id="11" creationId="{6DE126ED-8228-0684-B109-F4159411F060}"/>
          </ac:picMkLst>
        </pc:picChg>
        <pc:picChg chg="add del">
          <ac:chgData name="IYALLA, AWENITIYE (PGT)" userId="S::u2192567@live.warwick.ac.uk::ed09a4de-2efa-4242-8c65-2891ae80292f" providerId="AD" clId="Web-{DCCF047B-0210-4774-B26A-4C20E2BF397A}" dt="2025-02-26T15:46:59.294" v="34"/>
          <ac:picMkLst>
            <pc:docMk/>
            <pc:sldMk cId="0" sldId="258"/>
            <ac:picMk id="14" creationId="{2B18AD64-1A4E-D321-4829-EE0EEA9C90F1}"/>
          </ac:picMkLst>
        </pc:picChg>
        <pc:picChg chg="add mod">
          <ac:chgData name="IYALLA, AWENITIYE (PGT)" userId="S::u2192567@live.warwick.ac.uk::ed09a4de-2efa-4242-8c65-2891ae80292f" providerId="AD" clId="Web-{DCCF047B-0210-4774-B26A-4C20E2BF397A}" dt="2025-02-26T15:51:07.430" v="63" actId="1076"/>
          <ac:picMkLst>
            <pc:docMk/>
            <pc:sldMk cId="0" sldId="258"/>
            <ac:picMk id="17" creationId="{8187354F-40DE-2708-401A-CD815C851710}"/>
          </ac:picMkLst>
        </pc:picChg>
      </pc:sldChg>
      <pc:sldChg chg="addSp delSp modSp new del">
        <pc:chgData name="IYALLA, AWENITIYE (PGT)" userId="S::u2192567@live.warwick.ac.uk::ed09a4de-2efa-4242-8c65-2891ae80292f" providerId="AD" clId="Web-{DCCF047B-0210-4774-B26A-4C20E2BF397A}" dt="2025-02-26T15:46:57.044" v="33"/>
        <pc:sldMkLst>
          <pc:docMk/>
          <pc:sldMk cId="3873814439" sldId="281"/>
        </pc:sldMkLst>
        <pc:spChg chg="add del mod">
          <ac:chgData name="IYALLA, AWENITIYE (PGT)" userId="S::u2192567@live.warwick.ac.uk::ed09a4de-2efa-4242-8c65-2891ae80292f" providerId="AD" clId="Web-{DCCF047B-0210-4774-B26A-4C20E2BF397A}" dt="2025-02-26T15:46:20.651" v="26"/>
          <ac:spMkLst>
            <pc:docMk/>
            <pc:sldMk cId="3873814439" sldId="281"/>
            <ac:spMk id="2" creationId="{080797CF-1596-1CAD-FA31-5006AFBBDF16}"/>
          </ac:spMkLst>
        </pc:spChg>
        <pc:picChg chg="add del mod">
          <ac:chgData name="IYALLA, AWENITIYE (PGT)" userId="S::u2192567@live.warwick.ac.uk::ed09a4de-2efa-4242-8c65-2891ae80292f" providerId="AD" clId="Web-{DCCF047B-0210-4774-B26A-4C20E2BF397A}" dt="2025-02-26T15:46:31.420" v="28"/>
          <ac:picMkLst>
            <pc:docMk/>
            <pc:sldMk cId="3873814439" sldId="281"/>
            <ac:picMk id="3" creationId="{B65710D3-3219-315E-755C-19F6194E187F}"/>
          </ac:picMkLst>
        </pc:picChg>
        <pc:picChg chg="add del mod">
          <ac:chgData name="IYALLA, AWENITIYE (PGT)" userId="S::u2192567@live.warwick.ac.uk::ed09a4de-2efa-4242-8c65-2891ae80292f" providerId="AD" clId="Web-{DCCF047B-0210-4774-B26A-4C20E2BF397A}" dt="2025-02-26T15:46:53.153" v="32"/>
          <ac:picMkLst>
            <pc:docMk/>
            <pc:sldMk cId="3873814439" sldId="281"/>
            <ac:picMk id="4" creationId="{7854BC86-8F9E-04BF-C5D6-DD1EC3799352}"/>
          </ac:picMkLst>
        </pc:picChg>
      </pc:sldChg>
    </pc:docChg>
  </pc:docChgLst>
  <pc:docChgLst>
    <pc:chgData name="IYALLA, AWENITIYE (PGT)" userId="S::u2192567@live.warwick.ac.uk::ed09a4de-2efa-4242-8c65-2891ae80292f" providerId="AD" clId="Web-{B45A88E8-96D4-4CA0-8F4D-650114CDD8E3}"/>
    <pc:docChg chg="addSld delSld modSld sldOrd">
      <pc:chgData name="IYALLA, AWENITIYE (PGT)" userId="S::u2192567@live.warwick.ac.uk::ed09a4de-2efa-4242-8c65-2891ae80292f" providerId="AD" clId="Web-{B45A88E8-96D4-4CA0-8F4D-650114CDD8E3}" dt="2025-02-27T10:27:17.681" v="4471"/>
      <pc:docMkLst>
        <pc:docMk/>
      </pc:docMkLst>
      <pc:sldChg chg="modSp ord">
        <pc:chgData name="IYALLA, AWENITIYE (PGT)" userId="S::u2192567@live.warwick.ac.uk::ed09a4de-2efa-4242-8c65-2891ae80292f" providerId="AD" clId="Web-{B45A88E8-96D4-4CA0-8F4D-650114CDD8E3}" dt="2025-02-27T10:03:19.564" v="2903" actId="20577"/>
        <pc:sldMkLst>
          <pc:docMk/>
          <pc:sldMk cId="0" sldId="266"/>
        </pc:sldMkLst>
        <pc:spChg chg="mod">
          <ac:chgData name="IYALLA, AWENITIYE (PGT)" userId="S::u2192567@live.warwick.ac.uk::ed09a4de-2efa-4242-8c65-2891ae80292f" providerId="AD" clId="Web-{B45A88E8-96D4-4CA0-8F4D-650114CDD8E3}" dt="2025-02-27T09:59:23.570" v="2875" actId="20577"/>
          <ac:spMkLst>
            <pc:docMk/>
            <pc:sldMk cId="0" sldId="266"/>
            <ac:spMk id="24" creationId="{00000000-0000-0000-0000-000000000000}"/>
          </ac:spMkLst>
        </pc:spChg>
        <pc:spChg chg="mod">
          <ac:chgData name="IYALLA, AWENITIYE (PGT)" userId="S::u2192567@live.warwick.ac.uk::ed09a4de-2efa-4242-8c65-2891ae80292f" providerId="AD" clId="Web-{B45A88E8-96D4-4CA0-8F4D-650114CDD8E3}" dt="2025-02-27T10:03:19.564" v="2903" actId="20577"/>
          <ac:spMkLst>
            <pc:docMk/>
            <pc:sldMk cId="0" sldId="266"/>
            <ac:spMk id="26" creationId="{00000000-0000-0000-0000-000000000000}"/>
          </ac:spMkLst>
        </pc:spChg>
        <pc:spChg chg="mod">
          <ac:chgData name="IYALLA, AWENITIYE (PGT)" userId="S::u2192567@live.warwick.ac.uk::ed09a4de-2efa-4242-8c65-2891ae80292f" providerId="AD" clId="Web-{B45A88E8-96D4-4CA0-8F4D-650114CDD8E3}" dt="2025-02-27T09:59:29.618" v="2877" actId="20577"/>
          <ac:spMkLst>
            <pc:docMk/>
            <pc:sldMk cId="0" sldId="266"/>
            <ac:spMk id="27" creationId="{00000000-0000-0000-0000-000000000000}"/>
          </ac:spMkLst>
        </pc:spChg>
        <pc:spChg chg="mod">
          <ac:chgData name="IYALLA, AWENITIYE (PGT)" userId="S::u2192567@live.warwick.ac.uk::ed09a4de-2efa-4242-8c65-2891ae80292f" providerId="AD" clId="Web-{B45A88E8-96D4-4CA0-8F4D-650114CDD8E3}" dt="2025-02-27T09:59:35.618" v="2879" actId="20577"/>
          <ac:spMkLst>
            <pc:docMk/>
            <pc:sldMk cId="0" sldId="266"/>
            <ac:spMk id="28" creationId="{00000000-0000-0000-0000-000000000000}"/>
          </ac:spMkLst>
        </pc:spChg>
      </pc:sldChg>
      <pc:sldChg chg="modSp">
        <pc:chgData name="IYALLA, AWENITIYE (PGT)" userId="S::u2192567@live.warwick.ac.uk::ed09a4de-2efa-4242-8c65-2891ae80292f" providerId="AD" clId="Web-{B45A88E8-96D4-4CA0-8F4D-650114CDD8E3}" dt="2025-02-27T09:20:43.576" v="1309" actId="20577"/>
        <pc:sldMkLst>
          <pc:docMk/>
          <pc:sldMk cId="0" sldId="267"/>
        </pc:sldMkLst>
        <pc:spChg chg="mod">
          <ac:chgData name="IYALLA, AWENITIYE (PGT)" userId="S::u2192567@live.warwick.ac.uk::ed09a4de-2efa-4242-8c65-2891ae80292f" providerId="AD" clId="Web-{B45A88E8-96D4-4CA0-8F4D-650114CDD8E3}" dt="2025-02-27T09:19:19.401" v="1304" actId="20577"/>
          <ac:spMkLst>
            <pc:docMk/>
            <pc:sldMk cId="0" sldId="267"/>
            <ac:spMk id="50" creationId="{1F5548B9-9473-C674-D09C-157CA60EAEE6}"/>
          </ac:spMkLst>
        </pc:spChg>
        <pc:spChg chg="mod">
          <ac:chgData name="IYALLA, AWENITIYE (PGT)" userId="S::u2192567@live.warwick.ac.uk::ed09a4de-2efa-4242-8c65-2891ae80292f" providerId="AD" clId="Web-{B45A88E8-96D4-4CA0-8F4D-650114CDD8E3}" dt="2025-02-27T09:20:43.576" v="1309" actId="20577"/>
          <ac:spMkLst>
            <pc:docMk/>
            <pc:sldMk cId="0" sldId="267"/>
            <ac:spMk id="52" creationId="{6636856A-CF84-3F92-A517-9E98D957EADF}"/>
          </ac:spMkLst>
        </pc:spChg>
      </pc:sldChg>
      <pc:sldChg chg="modSp">
        <pc:chgData name="IYALLA, AWENITIYE (PGT)" userId="S::u2192567@live.warwick.ac.uk::ed09a4de-2efa-4242-8c65-2891ae80292f" providerId="AD" clId="Web-{B45A88E8-96D4-4CA0-8F4D-650114CDD8E3}" dt="2025-02-27T10:02:32.499" v="2902" actId="1076"/>
        <pc:sldMkLst>
          <pc:docMk/>
          <pc:sldMk cId="3705293863" sldId="281"/>
        </pc:sldMkLst>
        <pc:spChg chg="mod">
          <ac:chgData name="IYALLA, AWENITIYE (PGT)" userId="S::u2192567@live.warwick.ac.uk::ed09a4de-2efa-4242-8c65-2891ae80292f" providerId="AD" clId="Web-{B45A88E8-96D4-4CA0-8F4D-650114CDD8E3}" dt="2025-02-27T10:02:32.499" v="2902" actId="1076"/>
          <ac:spMkLst>
            <pc:docMk/>
            <pc:sldMk cId="3705293863" sldId="281"/>
            <ac:spMk id="22" creationId="{EEBCDE7B-9A38-7046-F661-6F272CFE8395}"/>
          </ac:spMkLst>
        </pc:spChg>
      </pc:sldChg>
      <pc:sldChg chg="addSp modSp del mod setBg">
        <pc:chgData name="IYALLA, AWENITIYE (PGT)" userId="S::u2192567@live.warwick.ac.uk::ed09a4de-2efa-4242-8c65-2891ae80292f" providerId="AD" clId="Web-{B45A88E8-96D4-4CA0-8F4D-650114CDD8E3}" dt="2025-02-27T09:28:00.718" v="1414"/>
        <pc:sldMkLst>
          <pc:docMk/>
          <pc:sldMk cId="1702358114" sldId="285"/>
        </pc:sldMkLst>
        <pc:grpChg chg="add">
          <ac:chgData name="IYALLA, AWENITIYE (PGT)" userId="S::u2192567@live.warwick.ac.uk::ed09a4de-2efa-4242-8c65-2891ae80292f" providerId="AD" clId="Web-{B45A88E8-96D4-4CA0-8F4D-650114CDD8E3}" dt="2025-02-27T09:27:37.951" v="1411"/>
          <ac:grpSpMkLst>
            <pc:docMk/>
            <pc:sldMk cId="1702358114" sldId="285"/>
            <ac:grpSpMk id="40" creationId="{A6748FB2-FC7A-AD05-41ED-AC9387EC6B21}"/>
          </ac:grpSpMkLst>
        </pc:grpChg>
        <pc:graphicFrameChg chg="modGraphic">
          <ac:chgData name="IYALLA, AWENITIYE (PGT)" userId="S::u2192567@live.warwick.ac.uk::ed09a4de-2efa-4242-8c65-2891ae80292f" providerId="AD" clId="Web-{B45A88E8-96D4-4CA0-8F4D-650114CDD8E3}" dt="2025-02-27T09:21:44.157" v="1311"/>
          <ac:graphicFrameMkLst>
            <pc:docMk/>
            <pc:sldMk cId="1702358114" sldId="285"/>
            <ac:graphicFrameMk id="150" creationId="{7E09CA58-A619-9303-37C4-DDA5D5651F1A}"/>
          </ac:graphicFrameMkLst>
        </pc:graphicFrameChg>
      </pc:sldChg>
      <pc:sldChg chg="addSp modSp">
        <pc:chgData name="IYALLA, AWENITIYE (PGT)" userId="S::u2192567@live.warwick.ac.uk::ed09a4de-2efa-4242-8c65-2891ae80292f" providerId="AD" clId="Web-{B45A88E8-96D4-4CA0-8F4D-650114CDD8E3}" dt="2025-02-27T09:12:56.418" v="967" actId="1076"/>
        <pc:sldMkLst>
          <pc:docMk/>
          <pc:sldMk cId="1521687671" sldId="295"/>
        </pc:sldMkLst>
        <pc:spChg chg="add mod">
          <ac:chgData name="IYALLA, AWENITIYE (PGT)" userId="S::u2192567@live.warwick.ac.uk::ed09a4de-2efa-4242-8c65-2891ae80292f" providerId="AD" clId="Web-{B45A88E8-96D4-4CA0-8F4D-650114CDD8E3}" dt="2025-02-27T09:12:56.418" v="967" actId="1076"/>
          <ac:spMkLst>
            <pc:docMk/>
            <pc:sldMk cId="1521687671" sldId="295"/>
            <ac:spMk id="6" creationId="{77BDCF8F-B6E8-BC9D-755F-8BA80B7AA682}"/>
          </ac:spMkLst>
        </pc:spChg>
      </pc:sldChg>
      <pc:sldChg chg="addSp modSp ord">
        <pc:chgData name="IYALLA, AWENITIYE (PGT)" userId="S::u2192567@live.warwick.ac.uk::ed09a4de-2efa-4242-8c65-2891ae80292f" providerId="AD" clId="Web-{B45A88E8-96D4-4CA0-8F4D-650114CDD8E3}" dt="2025-02-27T10:27:17.681" v="4471"/>
        <pc:sldMkLst>
          <pc:docMk/>
          <pc:sldMk cId="1809002676" sldId="296"/>
        </pc:sldMkLst>
        <pc:graphicFrameChg chg="add mod modGraphic">
          <ac:chgData name="IYALLA, AWENITIYE (PGT)" userId="S::u2192567@live.warwick.ac.uk::ed09a4de-2efa-4242-8c65-2891ae80292f" providerId="AD" clId="Web-{B45A88E8-96D4-4CA0-8F4D-650114CDD8E3}" dt="2025-02-27T10:27:17.681" v="4471"/>
          <ac:graphicFrameMkLst>
            <pc:docMk/>
            <pc:sldMk cId="1809002676" sldId="296"/>
            <ac:graphicFrameMk id="4" creationId="{BF10C891-AA9C-5EE8-CEAE-A875E4D90B99}"/>
          </ac:graphicFrameMkLst>
        </pc:graphicFrameChg>
        <pc:picChg chg="add">
          <ac:chgData name="IYALLA, AWENITIYE (PGT)" userId="S::u2192567@live.warwick.ac.uk::ed09a4de-2efa-4242-8c65-2891ae80292f" providerId="AD" clId="Web-{B45A88E8-96D4-4CA0-8F4D-650114CDD8E3}" dt="2025-02-27T09:17:25.522" v="1236"/>
          <ac:picMkLst>
            <pc:docMk/>
            <pc:sldMk cId="1809002676" sldId="296"/>
            <ac:picMk id="6" creationId="{0F930ED1-7D9D-5AAB-FB6C-8B6B63DF2C6A}"/>
          </ac:picMkLst>
        </pc:picChg>
      </pc:sldChg>
      <pc:sldChg chg="modSp">
        <pc:chgData name="IYALLA, AWENITIYE (PGT)" userId="S::u2192567@live.warwick.ac.uk::ed09a4de-2efa-4242-8c65-2891ae80292f" providerId="AD" clId="Web-{B45A88E8-96D4-4CA0-8F4D-650114CDD8E3}" dt="2025-02-27T10:00:10.307" v="2901" actId="20577"/>
        <pc:sldMkLst>
          <pc:docMk/>
          <pc:sldMk cId="195957594" sldId="297"/>
        </pc:sldMkLst>
        <pc:spChg chg="mod">
          <ac:chgData name="IYALLA, AWENITIYE (PGT)" userId="S::u2192567@live.warwick.ac.uk::ed09a4de-2efa-4242-8c65-2891ae80292f" providerId="AD" clId="Web-{B45A88E8-96D4-4CA0-8F4D-650114CDD8E3}" dt="2025-02-27T10:00:10.307" v="2901" actId="20577"/>
          <ac:spMkLst>
            <pc:docMk/>
            <pc:sldMk cId="195957594" sldId="297"/>
            <ac:spMk id="3" creationId="{B10BBED3-75F4-A816-6581-818B4BB24527}"/>
          </ac:spMkLst>
        </pc:spChg>
      </pc:sldChg>
      <pc:sldChg chg="addSp delSp modSp new">
        <pc:chgData name="IYALLA, AWENITIYE (PGT)" userId="S::u2192567@live.warwick.ac.uk::ed09a4de-2efa-4242-8c65-2891ae80292f" providerId="AD" clId="Web-{B45A88E8-96D4-4CA0-8F4D-650114CDD8E3}" dt="2025-02-27T09:32:17.352" v="1493" actId="1076"/>
        <pc:sldMkLst>
          <pc:docMk/>
          <pc:sldMk cId="1872640839" sldId="299"/>
        </pc:sldMkLst>
        <pc:spChg chg="add">
          <ac:chgData name="IYALLA, AWENITIYE (PGT)" userId="S::u2192567@live.warwick.ac.uk::ed09a4de-2efa-4242-8c65-2891ae80292f" providerId="AD" clId="Web-{B45A88E8-96D4-4CA0-8F4D-650114CDD8E3}" dt="2025-02-27T08:48:10.721" v="1"/>
          <ac:spMkLst>
            <pc:docMk/>
            <pc:sldMk cId="1872640839" sldId="299"/>
            <ac:spMk id="3" creationId="{BB906122-4F57-3D84-1DBE-D126D754A806}"/>
          </ac:spMkLst>
        </pc:spChg>
        <pc:spChg chg="add">
          <ac:chgData name="IYALLA, AWENITIYE (PGT)" userId="S::u2192567@live.warwick.ac.uk::ed09a4de-2efa-4242-8c65-2891ae80292f" providerId="AD" clId="Web-{B45A88E8-96D4-4CA0-8F4D-650114CDD8E3}" dt="2025-02-27T08:48:10.736" v="2"/>
          <ac:spMkLst>
            <pc:docMk/>
            <pc:sldMk cId="1872640839" sldId="299"/>
            <ac:spMk id="5" creationId="{79FEF0FB-8322-9E68-1216-7C93C24A6653}"/>
          </ac:spMkLst>
        </pc:spChg>
        <pc:spChg chg="add">
          <ac:chgData name="IYALLA, AWENITIYE (PGT)" userId="S::u2192567@live.warwick.ac.uk::ed09a4de-2efa-4242-8c65-2891ae80292f" providerId="AD" clId="Web-{B45A88E8-96D4-4CA0-8F4D-650114CDD8E3}" dt="2025-02-27T08:48:10.736" v="3"/>
          <ac:spMkLst>
            <pc:docMk/>
            <pc:sldMk cId="1872640839" sldId="299"/>
            <ac:spMk id="7" creationId="{53199429-E63A-88F3-F059-4FD2A001F02B}"/>
          </ac:spMkLst>
        </pc:spChg>
        <pc:spChg chg="add mod">
          <ac:chgData name="IYALLA, AWENITIYE (PGT)" userId="S::u2192567@live.warwick.ac.uk::ed09a4de-2efa-4242-8c65-2891ae80292f" providerId="AD" clId="Web-{B45A88E8-96D4-4CA0-8F4D-650114CDD8E3}" dt="2025-02-27T08:53:34.561" v="180" actId="1076"/>
          <ac:spMkLst>
            <pc:docMk/>
            <pc:sldMk cId="1872640839" sldId="299"/>
            <ac:spMk id="9" creationId="{BCE0570A-2836-418F-2A5B-59AD7FA746A2}"/>
          </ac:spMkLst>
        </pc:spChg>
        <pc:spChg chg="add">
          <ac:chgData name="IYALLA, AWENITIYE (PGT)" userId="S::u2192567@live.warwick.ac.uk::ed09a4de-2efa-4242-8c65-2891ae80292f" providerId="AD" clId="Web-{B45A88E8-96D4-4CA0-8F4D-650114CDD8E3}" dt="2025-02-27T08:48:10.752" v="5"/>
          <ac:spMkLst>
            <pc:docMk/>
            <pc:sldMk cId="1872640839" sldId="299"/>
            <ac:spMk id="11" creationId="{E0F6BEE6-3659-5C09-9D82-4C64E91B91C5}"/>
          </ac:spMkLst>
        </pc:spChg>
        <pc:spChg chg="add mod">
          <ac:chgData name="IYALLA, AWENITIYE (PGT)" userId="S::u2192567@live.warwick.ac.uk::ed09a4de-2efa-4242-8c65-2891ae80292f" providerId="AD" clId="Web-{B45A88E8-96D4-4CA0-8F4D-650114CDD8E3}" dt="2025-02-27T08:56:35.927" v="222" actId="1076"/>
          <ac:spMkLst>
            <pc:docMk/>
            <pc:sldMk cId="1872640839" sldId="299"/>
            <ac:spMk id="13" creationId="{5F9F068D-A890-AE58-5B60-D8C631DCF46C}"/>
          </ac:spMkLst>
        </pc:spChg>
        <pc:spChg chg="add">
          <ac:chgData name="IYALLA, AWENITIYE (PGT)" userId="S::u2192567@live.warwick.ac.uk::ed09a4de-2efa-4242-8c65-2891ae80292f" providerId="AD" clId="Web-{B45A88E8-96D4-4CA0-8F4D-650114CDD8E3}" dt="2025-02-27T08:48:10.752" v="7"/>
          <ac:spMkLst>
            <pc:docMk/>
            <pc:sldMk cId="1872640839" sldId="299"/>
            <ac:spMk id="15" creationId="{F7CDC049-6CBC-CE8D-7E38-67B2FC1D59B2}"/>
          </ac:spMkLst>
        </pc:spChg>
        <pc:spChg chg="add">
          <ac:chgData name="IYALLA, AWENITIYE (PGT)" userId="S::u2192567@live.warwick.ac.uk::ed09a4de-2efa-4242-8c65-2891ae80292f" providerId="AD" clId="Web-{B45A88E8-96D4-4CA0-8F4D-650114CDD8E3}" dt="2025-02-27T08:48:10.773" v="8"/>
          <ac:spMkLst>
            <pc:docMk/>
            <pc:sldMk cId="1872640839" sldId="299"/>
            <ac:spMk id="17" creationId="{D3279A71-0997-31F5-8572-89178A756E03}"/>
          </ac:spMkLst>
        </pc:spChg>
        <pc:spChg chg="add del mod">
          <ac:chgData name="IYALLA, AWENITIYE (PGT)" userId="S::u2192567@live.warwick.ac.uk::ed09a4de-2efa-4242-8c65-2891ae80292f" providerId="AD" clId="Web-{B45A88E8-96D4-4CA0-8F4D-650114CDD8E3}" dt="2025-02-27T08:49:47.709" v="85"/>
          <ac:spMkLst>
            <pc:docMk/>
            <pc:sldMk cId="1872640839" sldId="299"/>
            <ac:spMk id="19" creationId="{521E5142-563B-48CF-F416-3C2313E0C84D}"/>
          </ac:spMkLst>
        </pc:spChg>
        <pc:spChg chg="add mod">
          <ac:chgData name="IYALLA, AWENITIYE (PGT)" userId="S::u2192567@live.warwick.ac.uk::ed09a4de-2efa-4242-8c65-2891ae80292f" providerId="AD" clId="Web-{B45A88E8-96D4-4CA0-8F4D-650114CDD8E3}" dt="2025-02-27T08:48:53.988" v="45" actId="14100"/>
          <ac:spMkLst>
            <pc:docMk/>
            <pc:sldMk cId="1872640839" sldId="299"/>
            <ac:spMk id="21" creationId="{BE48B6BF-E0C6-D0F1-B981-21F2A67C1139}"/>
          </ac:spMkLst>
        </pc:spChg>
        <pc:spChg chg="add del">
          <ac:chgData name="IYALLA, AWENITIYE (PGT)" userId="S::u2192567@live.warwick.ac.uk::ed09a4de-2efa-4242-8c65-2891ae80292f" providerId="AD" clId="Web-{B45A88E8-96D4-4CA0-8F4D-650114CDD8E3}" dt="2025-02-27T08:49:18.286" v="50"/>
          <ac:spMkLst>
            <pc:docMk/>
            <pc:sldMk cId="1872640839" sldId="299"/>
            <ac:spMk id="23" creationId="{80EE4049-7D06-C976-4C07-B03E6F2AC2DD}"/>
          </ac:spMkLst>
        </pc:spChg>
        <pc:spChg chg="add mod">
          <ac:chgData name="IYALLA, AWENITIYE (PGT)" userId="S::u2192567@live.warwick.ac.uk::ed09a4de-2efa-4242-8c65-2891ae80292f" providerId="AD" clId="Web-{B45A88E8-96D4-4CA0-8F4D-650114CDD8E3}" dt="2025-02-27T08:57:38.445" v="253" actId="20577"/>
          <ac:spMkLst>
            <pc:docMk/>
            <pc:sldMk cId="1872640839" sldId="299"/>
            <ac:spMk id="25" creationId="{B29DF7EF-C839-BA14-FDE4-4958B787B1C8}"/>
          </ac:spMkLst>
        </pc:spChg>
        <pc:spChg chg="add del">
          <ac:chgData name="IYALLA, AWENITIYE (PGT)" userId="S::u2192567@live.warwick.ac.uk::ed09a4de-2efa-4242-8c65-2891ae80292f" providerId="AD" clId="Web-{B45A88E8-96D4-4CA0-8F4D-650114CDD8E3}" dt="2025-02-27T08:55:03.815" v="203"/>
          <ac:spMkLst>
            <pc:docMk/>
            <pc:sldMk cId="1872640839" sldId="299"/>
            <ac:spMk id="27" creationId="{2034FB77-1513-076D-27FB-5940E2F85B33}"/>
          </ac:spMkLst>
        </pc:spChg>
        <pc:spChg chg="add mod">
          <ac:chgData name="IYALLA, AWENITIYE (PGT)" userId="S::u2192567@live.warwick.ac.uk::ed09a4de-2efa-4242-8c65-2891ae80292f" providerId="AD" clId="Web-{B45A88E8-96D4-4CA0-8F4D-650114CDD8E3}" dt="2025-02-27T08:58:40.995" v="276" actId="1076"/>
          <ac:spMkLst>
            <pc:docMk/>
            <pc:sldMk cId="1872640839" sldId="299"/>
            <ac:spMk id="29" creationId="{232DABE0-917D-27DF-94A2-8D5D4CC23331}"/>
          </ac:spMkLst>
        </pc:spChg>
        <pc:spChg chg="add mod">
          <ac:chgData name="IYALLA, AWENITIYE (PGT)" userId="S::u2192567@live.warwick.ac.uk::ed09a4de-2efa-4242-8c65-2891ae80292f" providerId="AD" clId="Web-{B45A88E8-96D4-4CA0-8F4D-650114CDD8E3}" dt="2025-02-27T08:59:09.074" v="299" actId="1076"/>
          <ac:spMkLst>
            <pc:docMk/>
            <pc:sldMk cId="1872640839" sldId="299"/>
            <ac:spMk id="31" creationId="{F824063B-3BCC-4100-852F-3B94FD2EA07A}"/>
          </ac:spMkLst>
        </pc:spChg>
        <pc:spChg chg="add">
          <ac:chgData name="IYALLA, AWENITIYE (PGT)" userId="S::u2192567@live.warwick.ac.uk::ed09a4de-2efa-4242-8c65-2891ae80292f" providerId="AD" clId="Web-{B45A88E8-96D4-4CA0-8F4D-650114CDD8E3}" dt="2025-02-27T08:48:11.033" v="16"/>
          <ac:spMkLst>
            <pc:docMk/>
            <pc:sldMk cId="1872640839" sldId="299"/>
            <ac:spMk id="33" creationId="{1BF07567-D5FF-2219-4E62-BDCC16BA9949}"/>
          </ac:spMkLst>
        </pc:spChg>
        <pc:spChg chg="add">
          <ac:chgData name="IYALLA, AWENITIYE (PGT)" userId="S::u2192567@live.warwick.ac.uk::ed09a4de-2efa-4242-8c65-2891ae80292f" providerId="AD" clId="Web-{B45A88E8-96D4-4CA0-8F4D-650114CDD8E3}" dt="2025-02-27T08:48:11.065" v="17"/>
          <ac:spMkLst>
            <pc:docMk/>
            <pc:sldMk cId="1872640839" sldId="299"/>
            <ac:spMk id="35" creationId="{3A4965A7-81EB-9B76-D190-1A464731B392}"/>
          </ac:spMkLst>
        </pc:spChg>
        <pc:spChg chg="add">
          <ac:chgData name="IYALLA, AWENITIYE (PGT)" userId="S::u2192567@live.warwick.ac.uk::ed09a4de-2efa-4242-8c65-2891ae80292f" providerId="AD" clId="Web-{B45A88E8-96D4-4CA0-8F4D-650114CDD8E3}" dt="2025-02-27T08:48:11.111" v="18"/>
          <ac:spMkLst>
            <pc:docMk/>
            <pc:sldMk cId="1872640839" sldId="299"/>
            <ac:spMk id="37" creationId="{5AA5FDD3-0C7D-4BFF-7CBC-8C093436E1EF}"/>
          </ac:spMkLst>
        </pc:spChg>
        <pc:spChg chg="add">
          <ac:chgData name="IYALLA, AWENITIYE (PGT)" userId="S::u2192567@live.warwick.ac.uk::ed09a4de-2efa-4242-8c65-2891ae80292f" providerId="AD" clId="Web-{B45A88E8-96D4-4CA0-8F4D-650114CDD8E3}" dt="2025-02-27T08:48:11.143" v="19"/>
          <ac:spMkLst>
            <pc:docMk/>
            <pc:sldMk cId="1872640839" sldId="299"/>
            <ac:spMk id="39" creationId="{58764058-EEF6-4426-3983-EFDB127EC6FD}"/>
          </ac:spMkLst>
        </pc:spChg>
        <pc:spChg chg="add del">
          <ac:chgData name="IYALLA, AWENITIYE (PGT)" userId="S::u2192567@live.warwick.ac.uk::ed09a4de-2efa-4242-8c65-2891ae80292f" providerId="AD" clId="Web-{B45A88E8-96D4-4CA0-8F4D-650114CDD8E3}" dt="2025-02-27T08:54:18.235" v="193"/>
          <ac:spMkLst>
            <pc:docMk/>
            <pc:sldMk cId="1872640839" sldId="299"/>
            <ac:spMk id="41" creationId="{17145740-119A-B195-8908-5A11DECE68A2}"/>
          </ac:spMkLst>
        </pc:spChg>
        <pc:spChg chg="add mod">
          <ac:chgData name="IYALLA, AWENITIYE (PGT)" userId="S::u2192567@live.warwick.ac.uk::ed09a4de-2efa-4242-8c65-2891ae80292f" providerId="AD" clId="Web-{B45A88E8-96D4-4CA0-8F4D-650114CDD8E3}" dt="2025-02-27T08:53:55.624" v="185" actId="20577"/>
          <ac:spMkLst>
            <pc:docMk/>
            <pc:sldMk cId="1872640839" sldId="299"/>
            <ac:spMk id="43" creationId="{8E064637-7C1D-2978-F165-7EF332D2551A}"/>
          </ac:spMkLst>
        </pc:spChg>
        <pc:spChg chg="add del">
          <ac:chgData name="IYALLA, AWENITIYE (PGT)" userId="S::u2192567@live.warwick.ac.uk::ed09a4de-2efa-4242-8c65-2891ae80292f" providerId="AD" clId="Web-{B45A88E8-96D4-4CA0-8F4D-650114CDD8E3}" dt="2025-02-27T08:54:39.470" v="197"/>
          <ac:spMkLst>
            <pc:docMk/>
            <pc:sldMk cId="1872640839" sldId="299"/>
            <ac:spMk id="45" creationId="{D28A3F7F-63CD-E2AE-3249-361D9AD7173F}"/>
          </ac:spMkLst>
        </pc:spChg>
        <pc:spChg chg="add del">
          <ac:chgData name="IYALLA, AWENITIYE (PGT)" userId="S::u2192567@live.warwick.ac.uk::ed09a4de-2efa-4242-8c65-2891ae80292f" providerId="AD" clId="Web-{B45A88E8-96D4-4CA0-8F4D-650114CDD8E3}" dt="2025-02-27T08:54:51.814" v="200"/>
          <ac:spMkLst>
            <pc:docMk/>
            <pc:sldMk cId="1872640839" sldId="299"/>
            <ac:spMk id="47" creationId="{6A10535C-C906-3CBC-D26D-6559E9F3B642}"/>
          </ac:spMkLst>
        </pc:spChg>
        <pc:spChg chg="add">
          <ac:chgData name="IYALLA, AWENITIYE (PGT)" userId="S::u2192567@live.warwick.ac.uk::ed09a4de-2efa-4242-8c65-2891ae80292f" providerId="AD" clId="Web-{B45A88E8-96D4-4CA0-8F4D-650114CDD8E3}" dt="2025-02-27T08:48:11.455" v="24"/>
          <ac:spMkLst>
            <pc:docMk/>
            <pc:sldMk cId="1872640839" sldId="299"/>
            <ac:spMk id="49" creationId="{108DEBC6-7448-DF18-6E9C-A9D023DF0CF6}"/>
          </ac:spMkLst>
        </pc:spChg>
        <pc:spChg chg="add mod">
          <ac:chgData name="IYALLA, AWENITIYE (PGT)" userId="S::u2192567@live.warwick.ac.uk::ed09a4de-2efa-4242-8c65-2891ae80292f" providerId="AD" clId="Web-{B45A88E8-96D4-4CA0-8F4D-650114CDD8E3}" dt="2025-02-27T08:52:04.417" v="134" actId="14100"/>
          <ac:spMkLst>
            <pc:docMk/>
            <pc:sldMk cId="1872640839" sldId="299"/>
            <ac:spMk id="50" creationId="{314D8ADE-38E6-BF26-7712-409ECFE481F4}"/>
          </ac:spMkLst>
        </pc:spChg>
        <pc:spChg chg="add del">
          <ac:chgData name="IYALLA, AWENITIYE (PGT)" userId="S::u2192567@live.warwick.ac.uk::ed09a4de-2efa-4242-8c65-2891ae80292f" providerId="AD" clId="Web-{B45A88E8-96D4-4CA0-8F4D-650114CDD8E3}" dt="2025-02-27T08:52:18.543" v="136"/>
          <ac:spMkLst>
            <pc:docMk/>
            <pc:sldMk cId="1872640839" sldId="299"/>
            <ac:spMk id="51" creationId="{F0170C1D-9DDE-E352-1285-DFDA9C5843E5}"/>
          </ac:spMkLst>
        </pc:spChg>
        <pc:spChg chg="add mod">
          <ac:chgData name="IYALLA, AWENITIYE (PGT)" userId="S::u2192567@live.warwick.ac.uk::ed09a4de-2efa-4242-8c65-2891ae80292f" providerId="AD" clId="Web-{B45A88E8-96D4-4CA0-8F4D-650114CDD8E3}" dt="2025-02-27T08:54:10.688" v="191" actId="20577"/>
          <ac:spMkLst>
            <pc:docMk/>
            <pc:sldMk cId="1872640839" sldId="299"/>
            <ac:spMk id="52" creationId="{E4C8E9C4-53C0-76D8-6026-E7FD35759318}"/>
          </ac:spMkLst>
        </pc:spChg>
        <pc:spChg chg="add mod">
          <ac:chgData name="IYALLA, AWENITIYE (PGT)" userId="S::u2192567@live.warwick.ac.uk::ed09a4de-2efa-4242-8c65-2891ae80292f" providerId="AD" clId="Web-{B45A88E8-96D4-4CA0-8F4D-650114CDD8E3}" dt="2025-02-27T08:54:14.719" v="192" actId="20577"/>
          <ac:spMkLst>
            <pc:docMk/>
            <pc:sldMk cId="1872640839" sldId="299"/>
            <ac:spMk id="53" creationId="{E8A63677-C00B-CE9E-5F66-B171B9225B1C}"/>
          </ac:spMkLst>
        </pc:spChg>
        <pc:spChg chg="add mod">
          <ac:chgData name="IYALLA, AWENITIYE (PGT)" userId="S::u2192567@live.warwick.ac.uk::ed09a4de-2efa-4242-8c65-2891ae80292f" providerId="AD" clId="Web-{B45A88E8-96D4-4CA0-8F4D-650114CDD8E3}" dt="2025-02-27T08:53:01.982" v="165" actId="1076"/>
          <ac:spMkLst>
            <pc:docMk/>
            <pc:sldMk cId="1872640839" sldId="299"/>
            <ac:spMk id="54" creationId="{8C9661D7-6F76-B0B7-8854-2C40F941885A}"/>
          </ac:spMkLst>
        </pc:spChg>
        <pc:spChg chg="mod">
          <ac:chgData name="IYALLA, AWENITIYE (PGT)" userId="S::u2192567@live.warwick.ac.uk::ed09a4de-2efa-4242-8c65-2891ae80292f" providerId="AD" clId="Web-{B45A88E8-96D4-4CA0-8F4D-650114CDD8E3}" dt="2025-02-27T09:31:27.757" v="1486" actId="20577"/>
          <ac:spMkLst>
            <pc:docMk/>
            <pc:sldMk cId="1872640839" sldId="299"/>
            <ac:spMk id="63" creationId="{22172AD8-626D-A753-D1E7-AC623919BF24}"/>
          </ac:spMkLst>
        </pc:spChg>
        <pc:spChg chg="mod">
          <ac:chgData name="IYALLA, AWENITIYE (PGT)" userId="S::u2192567@live.warwick.ac.uk::ed09a4de-2efa-4242-8c65-2891ae80292f" providerId="AD" clId="Web-{B45A88E8-96D4-4CA0-8F4D-650114CDD8E3}" dt="2025-02-27T09:31:56.664" v="1491" actId="1076"/>
          <ac:spMkLst>
            <pc:docMk/>
            <pc:sldMk cId="1872640839" sldId="299"/>
            <ac:spMk id="64" creationId="{C5BE0151-CC55-17D2-645F-3122BFD66216}"/>
          </ac:spMkLst>
        </pc:spChg>
        <pc:spChg chg="mod">
          <ac:chgData name="IYALLA, AWENITIYE (PGT)" userId="S::u2192567@live.warwick.ac.uk::ed09a4de-2efa-4242-8c65-2891ae80292f" providerId="AD" clId="Web-{B45A88E8-96D4-4CA0-8F4D-650114CDD8E3}" dt="2025-02-27T09:31:41.617" v="1487" actId="1076"/>
          <ac:spMkLst>
            <pc:docMk/>
            <pc:sldMk cId="1872640839" sldId="299"/>
            <ac:spMk id="65" creationId="{23CFAF85-A1A0-5E19-D0BD-132743F669B7}"/>
          </ac:spMkLst>
        </pc:spChg>
        <pc:spChg chg="mod">
          <ac:chgData name="IYALLA, AWENITIYE (PGT)" userId="S::u2192567@live.warwick.ac.uk::ed09a4de-2efa-4242-8c65-2891ae80292f" providerId="AD" clId="Web-{B45A88E8-96D4-4CA0-8F4D-650114CDD8E3}" dt="2025-02-27T09:32:17.352" v="1493" actId="1076"/>
          <ac:spMkLst>
            <pc:docMk/>
            <pc:sldMk cId="1872640839" sldId="299"/>
            <ac:spMk id="66" creationId="{69F86528-C5B5-280E-A150-2F6BBE9E5193}"/>
          </ac:spMkLst>
        </pc:spChg>
        <pc:spChg chg="mod">
          <ac:chgData name="IYALLA, AWENITIYE (PGT)" userId="S::u2192567@live.warwick.ac.uk::ed09a4de-2efa-4242-8c65-2891ae80292f" providerId="AD" clId="Web-{B45A88E8-96D4-4CA0-8F4D-650114CDD8E3}" dt="2025-02-27T09:32:10.024" v="1492" actId="1076"/>
          <ac:spMkLst>
            <pc:docMk/>
            <pc:sldMk cId="1872640839" sldId="299"/>
            <ac:spMk id="67" creationId="{EAD4FCE5-E944-B45B-403C-65E122626027}"/>
          </ac:spMkLst>
        </pc:spChg>
        <pc:spChg chg="mod">
          <ac:chgData name="IYALLA, AWENITIYE (PGT)" userId="S::u2192567@live.warwick.ac.uk::ed09a4de-2efa-4242-8c65-2891ae80292f" providerId="AD" clId="Web-{B45A88E8-96D4-4CA0-8F4D-650114CDD8E3}" dt="2025-02-27T09:10:29.162" v="964" actId="20577"/>
          <ac:spMkLst>
            <pc:docMk/>
            <pc:sldMk cId="1872640839" sldId="299"/>
            <ac:spMk id="69" creationId="{30734633-B854-3F74-F629-942E9C8BEEC9}"/>
          </ac:spMkLst>
        </pc:spChg>
        <pc:spChg chg="mod">
          <ac:chgData name="IYALLA, AWENITIYE (PGT)" userId="S::u2192567@live.warwick.ac.uk::ed09a4de-2efa-4242-8c65-2891ae80292f" providerId="AD" clId="Web-{B45A88E8-96D4-4CA0-8F4D-650114CDD8E3}" dt="2025-02-27T09:10:14.396" v="955" actId="20577"/>
          <ac:spMkLst>
            <pc:docMk/>
            <pc:sldMk cId="1872640839" sldId="299"/>
            <ac:spMk id="72" creationId="{FA4706E6-2BE3-4EBA-C493-E4610C871E44}"/>
          </ac:spMkLst>
        </pc:spChg>
        <pc:spChg chg="del">
          <ac:chgData name="IYALLA, AWENITIYE (PGT)" userId="S::u2192567@live.warwick.ac.uk::ed09a4de-2efa-4242-8c65-2891ae80292f" providerId="AD" clId="Web-{B45A88E8-96D4-4CA0-8F4D-650114CDD8E3}" dt="2025-02-27T08:55:09.596" v="205"/>
          <ac:spMkLst>
            <pc:docMk/>
            <pc:sldMk cId="1872640839" sldId="299"/>
            <ac:spMk id="77" creationId="{62607A5B-69FB-9BD6-2288-E6811F74FA6B}"/>
          </ac:spMkLst>
        </pc:spChg>
        <pc:spChg chg="del">
          <ac:chgData name="IYALLA, AWENITIYE (PGT)" userId="S::u2192567@live.warwick.ac.uk::ed09a4de-2efa-4242-8c65-2891ae80292f" providerId="AD" clId="Web-{B45A88E8-96D4-4CA0-8F4D-650114CDD8E3}" dt="2025-02-27T08:55:40.144" v="213"/>
          <ac:spMkLst>
            <pc:docMk/>
            <pc:sldMk cId="1872640839" sldId="299"/>
            <ac:spMk id="91" creationId="{1363F6F7-9088-EC5F-0F88-2E6C76B27A6C}"/>
          </ac:spMkLst>
        </pc:spChg>
        <pc:spChg chg="add mod">
          <ac:chgData name="IYALLA, AWENITIYE (PGT)" userId="S::u2192567@live.warwick.ac.uk::ed09a4de-2efa-4242-8c65-2891ae80292f" providerId="AD" clId="Web-{B45A88E8-96D4-4CA0-8F4D-650114CDD8E3}" dt="2025-02-27T08:58:06.603" v="256" actId="1076"/>
          <ac:spMkLst>
            <pc:docMk/>
            <pc:sldMk cId="1872640839" sldId="299"/>
            <ac:spMk id="99" creationId="{13F0296A-96BF-676B-B875-C8E55AA01BE3}"/>
          </ac:spMkLst>
        </pc:spChg>
        <pc:spChg chg="add mod">
          <ac:chgData name="IYALLA, AWENITIYE (PGT)" userId="S::u2192567@live.warwick.ac.uk::ed09a4de-2efa-4242-8c65-2891ae80292f" providerId="AD" clId="Web-{B45A88E8-96D4-4CA0-8F4D-650114CDD8E3}" dt="2025-02-27T09:13:17.731" v="968" actId="20577"/>
          <ac:spMkLst>
            <pc:docMk/>
            <pc:sldMk cId="1872640839" sldId="299"/>
            <ac:spMk id="101" creationId="{56D4FE23-D303-F450-F4E5-52C21D5CDE47}"/>
          </ac:spMkLst>
        </pc:spChg>
        <pc:grpChg chg="add">
          <ac:chgData name="IYALLA, AWENITIYE (PGT)" userId="S::u2192567@live.warwick.ac.uk::ed09a4de-2efa-4242-8c65-2891ae80292f" providerId="AD" clId="Web-{B45A88E8-96D4-4CA0-8F4D-650114CDD8E3}" dt="2025-02-27T08:54:24.438" v="194"/>
          <ac:grpSpMkLst>
            <pc:docMk/>
            <pc:sldMk cId="1872640839" sldId="299"/>
            <ac:grpSpMk id="55" creationId="{A04F458A-125E-3466-B1B2-E5D91C59D093}"/>
          </ac:grpSpMkLst>
        </pc:grpChg>
        <pc:grpChg chg="add mod">
          <ac:chgData name="IYALLA, AWENITIYE (PGT)" userId="S::u2192567@live.warwick.ac.uk::ed09a4de-2efa-4242-8c65-2891ae80292f" providerId="AD" clId="Web-{B45A88E8-96D4-4CA0-8F4D-650114CDD8E3}" dt="2025-02-27T08:54:37.626" v="196" actId="1076"/>
          <ac:grpSpMkLst>
            <pc:docMk/>
            <pc:sldMk cId="1872640839" sldId="299"/>
            <ac:grpSpMk id="56" creationId="{10287867-A687-EDCE-302F-DEDF2CD38C09}"/>
          </ac:grpSpMkLst>
        </pc:grpChg>
        <pc:grpChg chg="add mod">
          <ac:chgData name="IYALLA, AWENITIYE (PGT)" userId="S::u2192567@live.warwick.ac.uk::ed09a4de-2efa-4242-8c65-2891ae80292f" providerId="AD" clId="Web-{B45A88E8-96D4-4CA0-8F4D-650114CDD8E3}" dt="2025-02-27T09:31:52.789" v="1490" actId="1076"/>
          <ac:grpSpMkLst>
            <pc:docMk/>
            <pc:sldMk cId="1872640839" sldId="299"/>
            <ac:grpSpMk id="62" creationId="{4D60C624-BA57-1EEC-09C4-A5C8324A175C}"/>
          </ac:grpSpMkLst>
        </pc:grpChg>
        <pc:grpChg chg="add mod">
          <ac:chgData name="IYALLA, AWENITIYE (PGT)" userId="S::u2192567@live.warwick.ac.uk::ed09a4de-2efa-4242-8c65-2891ae80292f" providerId="AD" clId="Web-{B45A88E8-96D4-4CA0-8F4D-650114CDD8E3}" dt="2025-02-27T08:54:57.830" v="202" actId="1076"/>
          <ac:grpSpMkLst>
            <pc:docMk/>
            <pc:sldMk cId="1872640839" sldId="299"/>
            <ac:grpSpMk id="68" creationId="{EDDA24C9-C0E9-2F27-2EBA-F6C47D70BEB2}"/>
          </ac:grpSpMkLst>
        </pc:grpChg>
        <pc:grpChg chg="add del">
          <ac:chgData name="IYALLA, AWENITIYE (PGT)" userId="S::u2192567@live.warwick.ac.uk::ed09a4de-2efa-4242-8c65-2891ae80292f" providerId="AD" clId="Web-{B45A88E8-96D4-4CA0-8F4D-650114CDD8E3}" dt="2025-02-27T08:55:18.331" v="208"/>
          <ac:grpSpMkLst>
            <pc:docMk/>
            <pc:sldMk cId="1872640839" sldId="299"/>
            <ac:grpSpMk id="74" creationId="{D20736B8-6605-4F2F-34A3-B6EDA2E52F2C}"/>
          </ac:grpSpMkLst>
        </pc:grpChg>
        <pc:grpChg chg="add del">
          <ac:chgData name="IYALLA, AWENITIYE (PGT)" userId="S::u2192567@live.warwick.ac.uk::ed09a4de-2efa-4242-8c65-2891ae80292f" providerId="AD" clId="Web-{B45A88E8-96D4-4CA0-8F4D-650114CDD8E3}" dt="2025-02-27T08:55:16.706" v="207"/>
          <ac:grpSpMkLst>
            <pc:docMk/>
            <pc:sldMk cId="1872640839" sldId="299"/>
            <ac:grpSpMk id="80" creationId="{BACB1AF8-EF96-AF8B-1C7B-8D851577AE05}"/>
          </ac:grpSpMkLst>
        </pc:grpChg>
        <pc:grpChg chg="add del">
          <ac:chgData name="IYALLA, AWENITIYE (PGT)" userId="S::u2192567@live.warwick.ac.uk::ed09a4de-2efa-4242-8c65-2891ae80292f" providerId="AD" clId="Web-{B45A88E8-96D4-4CA0-8F4D-650114CDD8E3}" dt="2025-02-27T08:56:23.661" v="218"/>
          <ac:grpSpMkLst>
            <pc:docMk/>
            <pc:sldMk cId="1872640839" sldId="299"/>
            <ac:grpSpMk id="86" creationId="{ABCC2965-E81D-DDEE-ED63-2E2A6B63A379}"/>
          </ac:grpSpMkLst>
        </pc:grpChg>
        <pc:grpChg chg="add">
          <ac:chgData name="IYALLA, AWENITIYE (PGT)" userId="S::u2192567@live.warwick.ac.uk::ed09a4de-2efa-4242-8c65-2891ae80292f" providerId="AD" clId="Web-{B45A88E8-96D4-4CA0-8F4D-650114CDD8E3}" dt="2025-02-27T08:56:11.223" v="215"/>
          <ac:grpSpMkLst>
            <pc:docMk/>
            <pc:sldMk cId="1872640839" sldId="299"/>
            <ac:grpSpMk id="92" creationId="{3CB0EB42-7BAC-B31F-5874-19154CFCBB2B}"/>
          </ac:grpSpMkLst>
        </pc:grpChg>
        <pc:grpChg chg="add del">
          <ac:chgData name="IYALLA, AWENITIYE (PGT)" userId="S::u2192567@live.warwick.ac.uk::ed09a4de-2efa-4242-8c65-2891ae80292f" providerId="AD" clId="Web-{B45A88E8-96D4-4CA0-8F4D-650114CDD8E3}" dt="2025-02-27T08:56:21.208" v="217"/>
          <ac:grpSpMkLst>
            <pc:docMk/>
            <pc:sldMk cId="1872640839" sldId="299"/>
            <ac:grpSpMk id="93" creationId="{62E8BEC8-FF13-8DD9-5FEB-625FA22E5C91}"/>
          </ac:grpSpMkLst>
        </pc:grpChg>
        <pc:picChg chg="add">
          <ac:chgData name="IYALLA, AWENITIYE (PGT)" userId="S::u2192567@live.warwick.ac.uk::ed09a4de-2efa-4242-8c65-2891ae80292f" providerId="AD" clId="Web-{B45A88E8-96D4-4CA0-8F4D-650114CDD8E3}" dt="2025-02-27T09:10:44.835" v="965"/>
          <ac:picMkLst>
            <pc:docMk/>
            <pc:sldMk cId="1872640839" sldId="299"/>
            <ac:picMk id="103" creationId="{5175FDEA-7A10-C95F-146D-2A6718A1FEE0}"/>
          </ac:picMkLst>
        </pc:picChg>
      </pc:sldChg>
      <pc:sldChg chg="addSp delSp modSp new">
        <pc:chgData name="IYALLA, AWENITIYE (PGT)" userId="S::u2192567@live.warwick.ac.uk::ed09a4de-2efa-4242-8c65-2891ae80292f" providerId="AD" clId="Web-{B45A88E8-96D4-4CA0-8F4D-650114CDD8E3}" dt="2025-02-27T09:58:06.849" v="2819" actId="20577"/>
        <pc:sldMkLst>
          <pc:docMk/>
          <pc:sldMk cId="3292319294" sldId="300"/>
        </pc:sldMkLst>
        <pc:spChg chg="add mod">
          <ac:chgData name="IYALLA, AWENITIYE (PGT)" userId="S::u2192567@live.warwick.ac.uk::ed09a4de-2efa-4242-8c65-2891ae80292f" providerId="AD" clId="Web-{B45A88E8-96D4-4CA0-8F4D-650114CDD8E3}" dt="2025-02-27T09:24:50.210" v="1371" actId="1076"/>
          <ac:spMkLst>
            <pc:docMk/>
            <pc:sldMk cId="3292319294" sldId="300"/>
            <ac:spMk id="11" creationId="{9C403F95-43F1-A27E-4EF9-8FEC54A76B74}"/>
          </ac:spMkLst>
        </pc:spChg>
        <pc:spChg chg="add mod">
          <ac:chgData name="IYALLA, AWENITIYE (PGT)" userId="S::u2192567@live.warwick.ac.uk::ed09a4de-2efa-4242-8c65-2891ae80292f" providerId="AD" clId="Web-{B45A88E8-96D4-4CA0-8F4D-650114CDD8E3}" dt="2025-02-27T09:57:49.067" v="2804" actId="20577"/>
          <ac:spMkLst>
            <pc:docMk/>
            <pc:sldMk cId="3292319294" sldId="300"/>
            <ac:spMk id="12" creationId="{FE3FA69C-28BC-6E59-3E7F-D49F74609E24}"/>
          </ac:spMkLst>
        </pc:spChg>
        <pc:spChg chg="add mod">
          <ac:chgData name="IYALLA, AWENITIYE (PGT)" userId="S::u2192567@live.warwick.ac.uk::ed09a4de-2efa-4242-8c65-2891ae80292f" providerId="AD" clId="Web-{B45A88E8-96D4-4CA0-8F4D-650114CDD8E3}" dt="2025-02-27T09:57:59.067" v="2812" actId="20577"/>
          <ac:spMkLst>
            <pc:docMk/>
            <pc:sldMk cId="3292319294" sldId="300"/>
            <ac:spMk id="14" creationId="{513E627B-0061-D144-53BE-21F46FA4C088}"/>
          </ac:spMkLst>
        </pc:spChg>
        <pc:spChg chg="add mod">
          <ac:chgData name="IYALLA, AWENITIYE (PGT)" userId="S::u2192567@live.warwick.ac.uk::ed09a4de-2efa-4242-8c65-2891ae80292f" providerId="AD" clId="Web-{B45A88E8-96D4-4CA0-8F4D-650114CDD8E3}" dt="2025-02-27T09:58:06.849" v="2819" actId="20577"/>
          <ac:spMkLst>
            <pc:docMk/>
            <pc:sldMk cId="3292319294" sldId="300"/>
            <ac:spMk id="16" creationId="{2890CE0C-FD75-ECDA-72DA-106991887A31}"/>
          </ac:spMkLst>
        </pc:spChg>
        <pc:spChg chg="add">
          <ac:chgData name="IYALLA, AWENITIYE (PGT)" userId="S::u2192567@live.warwick.ac.uk::ed09a4de-2efa-4242-8c65-2891ae80292f" providerId="AD" clId="Web-{B45A88E8-96D4-4CA0-8F4D-650114CDD8E3}" dt="2025-02-27T09:24:45.164" v="1369"/>
          <ac:spMkLst>
            <pc:docMk/>
            <pc:sldMk cId="3292319294" sldId="300"/>
            <ac:spMk id="18" creationId="{C5E4406D-23E5-C916-30E2-274EAAFF3FB7}"/>
          </ac:spMkLst>
        </pc:spChg>
        <pc:spChg chg="add">
          <ac:chgData name="IYALLA, AWENITIYE (PGT)" userId="S::u2192567@live.warwick.ac.uk::ed09a4de-2efa-4242-8c65-2891ae80292f" providerId="AD" clId="Web-{B45A88E8-96D4-4CA0-8F4D-650114CDD8E3}" dt="2025-02-27T09:25:31.446" v="1380"/>
          <ac:spMkLst>
            <pc:docMk/>
            <pc:sldMk cId="3292319294" sldId="300"/>
            <ac:spMk id="142" creationId="{50AD55BF-0DCC-FF6A-E006-0B6F24D98D2F}"/>
          </ac:spMkLst>
        </pc:spChg>
        <pc:spChg chg="add">
          <ac:chgData name="IYALLA, AWENITIYE (PGT)" userId="S::u2192567@live.warwick.ac.uk::ed09a4de-2efa-4242-8c65-2891ae80292f" providerId="AD" clId="Web-{B45A88E8-96D4-4CA0-8F4D-650114CDD8E3}" dt="2025-02-27T09:25:31.478" v="1381"/>
          <ac:spMkLst>
            <pc:docMk/>
            <pc:sldMk cId="3292319294" sldId="300"/>
            <ac:spMk id="144" creationId="{899FD64D-6FB6-7D7D-F38C-98EE563C1476}"/>
          </ac:spMkLst>
        </pc:spChg>
        <pc:spChg chg="add mod">
          <ac:chgData name="IYALLA, AWENITIYE (PGT)" userId="S::u2192567@live.warwick.ac.uk::ed09a4de-2efa-4242-8c65-2891ae80292f" providerId="AD" clId="Web-{B45A88E8-96D4-4CA0-8F4D-650114CDD8E3}" dt="2025-02-27T09:53:44.245" v="2785" actId="20577"/>
          <ac:spMkLst>
            <pc:docMk/>
            <pc:sldMk cId="3292319294" sldId="300"/>
            <ac:spMk id="146" creationId="{FB107FD9-4A4F-46CB-1773-77479845849F}"/>
          </ac:spMkLst>
        </pc:spChg>
        <pc:spChg chg="add">
          <ac:chgData name="IYALLA, AWENITIYE (PGT)" userId="S::u2192567@live.warwick.ac.uk::ed09a4de-2efa-4242-8c65-2891ae80292f" providerId="AD" clId="Web-{B45A88E8-96D4-4CA0-8F4D-650114CDD8E3}" dt="2025-02-27T09:25:31.556" v="1383"/>
          <ac:spMkLst>
            <pc:docMk/>
            <pc:sldMk cId="3292319294" sldId="300"/>
            <ac:spMk id="148" creationId="{D4509A3E-6715-3BA4-700C-CE0CE39F6FFD}"/>
          </ac:spMkLst>
        </pc:spChg>
        <pc:spChg chg="add mod">
          <ac:chgData name="IYALLA, AWENITIYE (PGT)" userId="S::u2192567@live.warwick.ac.uk::ed09a4de-2efa-4242-8c65-2891ae80292f" providerId="AD" clId="Web-{B45A88E8-96D4-4CA0-8F4D-650114CDD8E3}" dt="2025-02-27T09:26:33.652" v="1394"/>
          <ac:spMkLst>
            <pc:docMk/>
            <pc:sldMk cId="3292319294" sldId="300"/>
            <ac:spMk id="150" creationId="{E184F87F-F5EF-FD13-54F3-B38E843DAF04}"/>
          </ac:spMkLst>
        </pc:spChg>
        <pc:spChg chg="add mod">
          <ac:chgData name="IYALLA, AWENITIYE (PGT)" userId="S::u2192567@live.warwick.ac.uk::ed09a4de-2efa-4242-8c65-2891ae80292f" providerId="AD" clId="Web-{B45A88E8-96D4-4CA0-8F4D-650114CDD8E3}" dt="2025-02-27T09:26:38.496" v="1396"/>
          <ac:spMkLst>
            <pc:docMk/>
            <pc:sldMk cId="3292319294" sldId="300"/>
            <ac:spMk id="152" creationId="{EC17128C-CA72-5791-0CD3-BB772914D8B5}"/>
          </ac:spMkLst>
        </pc:spChg>
        <pc:spChg chg="add mod">
          <ac:chgData name="IYALLA, AWENITIYE (PGT)" userId="S::u2192567@live.warwick.ac.uk::ed09a4de-2efa-4242-8c65-2891ae80292f" providerId="AD" clId="Web-{B45A88E8-96D4-4CA0-8F4D-650114CDD8E3}" dt="2025-02-27T09:26:43.402" v="1398"/>
          <ac:spMkLst>
            <pc:docMk/>
            <pc:sldMk cId="3292319294" sldId="300"/>
            <ac:spMk id="154" creationId="{E32A1236-73CF-2EEF-3CA2-7D4649206641}"/>
          </ac:spMkLst>
        </pc:spChg>
        <pc:spChg chg="add mod">
          <ac:chgData name="IYALLA, AWENITIYE (PGT)" userId="S::u2192567@live.warwick.ac.uk::ed09a4de-2efa-4242-8c65-2891ae80292f" providerId="AD" clId="Web-{B45A88E8-96D4-4CA0-8F4D-650114CDD8E3}" dt="2025-02-27T09:26:46.137" v="1400"/>
          <ac:spMkLst>
            <pc:docMk/>
            <pc:sldMk cId="3292319294" sldId="300"/>
            <ac:spMk id="156" creationId="{5A1A4FD9-E254-9933-A38B-4D0A05E7F57D}"/>
          </ac:spMkLst>
        </pc:spChg>
        <pc:spChg chg="add ord">
          <ac:chgData name="IYALLA, AWENITIYE (PGT)" userId="S::u2192567@live.warwick.ac.uk::ed09a4de-2efa-4242-8c65-2891ae80292f" providerId="AD" clId="Web-{B45A88E8-96D4-4CA0-8F4D-650114CDD8E3}" dt="2025-02-27T09:26:13.854" v="1392"/>
          <ac:spMkLst>
            <pc:docMk/>
            <pc:sldMk cId="3292319294" sldId="300"/>
            <ac:spMk id="158" creationId="{2589B07E-D56E-24BB-60A3-E2A076771720}"/>
          </ac:spMkLst>
        </pc:spChg>
        <pc:spChg chg="add del mod">
          <ac:chgData name="IYALLA, AWENITIYE (PGT)" userId="S::u2192567@live.warwick.ac.uk::ed09a4de-2efa-4242-8c65-2891ae80292f" providerId="AD" clId="Web-{B45A88E8-96D4-4CA0-8F4D-650114CDD8E3}" dt="2025-02-27T09:27:19.466" v="1409"/>
          <ac:spMkLst>
            <pc:docMk/>
            <pc:sldMk cId="3292319294" sldId="300"/>
            <ac:spMk id="195" creationId="{49885D9C-2ABB-73B1-34D0-BFA27648CDD5}"/>
          </ac:spMkLst>
        </pc:spChg>
        <pc:spChg chg="mod">
          <ac:chgData name="IYALLA, AWENITIYE (PGT)" userId="S::u2192567@live.warwick.ac.uk::ed09a4de-2efa-4242-8c65-2891ae80292f" providerId="AD" clId="Web-{B45A88E8-96D4-4CA0-8F4D-650114CDD8E3}" dt="2025-02-27T09:27:16.872" v="1408" actId="1076"/>
          <ac:spMkLst>
            <pc:docMk/>
            <pc:sldMk cId="3292319294" sldId="300"/>
            <ac:spMk id="207" creationId="{6CC3D83A-88BC-677A-0E62-9DE987622924}"/>
          </ac:spMkLst>
        </pc:spChg>
        <pc:spChg chg="add del">
          <ac:chgData name="IYALLA, AWENITIYE (PGT)" userId="S::u2192567@live.warwick.ac.uk::ed09a4de-2efa-4242-8c65-2891ae80292f" providerId="AD" clId="Web-{B45A88E8-96D4-4CA0-8F4D-650114CDD8E3}" dt="2025-02-27T09:28:17.250" v="1416"/>
          <ac:spMkLst>
            <pc:docMk/>
            <pc:sldMk cId="3292319294" sldId="300"/>
            <ac:spMk id="237" creationId="{1DBE9B68-563E-B875-425B-ED16A05298D2}"/>
          </ac:spMkLst>
        </pc:spChg>
        <pc:spChg chg="add mod">
          <ac:chgData name="IYALLA, AWENITIYE (PGT)" userId="S::u2192567@live.warwick.ac.uk::ed09a4de-2efa-4242-8c65-2891ae80292f" providerId="AD" clId="Web-{B45A88E8-96D4-4CA0-8F4D-650114CDD8E3}" dt="2025-02-27T09:29:06.251" v="1452" actId="1076"/>
          <ac:spMkLst>
            <pc:docMk/>
            <pc:sldMk cId="3292319294" sldId="300"/>
            <ac:spMk id="252" creationId="{3A432864-E275-01A7-6891-71AFC3FCB840}"/>
          </ac:spMkLst>
        </pc:spChg>
        <pc:grpChg chg="add">
          <ac:chgData name="IYALLA, AWENITIYE (PGT)" userId="S::u2192567@live.warwick.ac.uk::ed09a4de-2efa-4242-8c65-2891ae80292f" providerId="AD" clId="Web-{B45A88E8-96D4-4CA0-8F4D-650114CDD8E3}" dt="2025-02-27T09:25:31.103" v="1376"/>
          <ac:grpSpMkLst>
            <pc:docMk/>
            <pc:sldMk cId="3292319294" sldId="300"/>
            <ac:grpSpMk id="81" creationId="{2C5AEA36-04FE-4AEF-B2C9-A017E477B94E}"/>
          </ac:grpSpMkLst>
        </pc:grpChg>
        <pc:grpChg chg="add del">
          <ac:chgData name="IYALLA, AWENITIYE (PGT)" userId="S::u2192567@live.warwick.ac.uk::ed09a4de-2efa-4242-8c65-2891ae80292f" providerId="AD" clId="Web-{B45A88E8-96D4-4CA0-8F4D-650114CDD8E3}" dt="2025-02-27T09:26:53.903" v="1401"/>
          <ac:grpSpMkLst>
            <pc:docMk/>
            <pc:sldMk cId="3292319294" sldId="300"/>
            <ac:grpSpMk id="100" creationId="{EAC535C7-59E4-8400-9CF8-B9FFEFC1AF4A}"/>
          </ac:grpSpMkLst>
        </pc:grpChg>
        <pc:grpChg chg="add">
          <ac:chgData name="IYALLA, AWENITIYE (PGT)" userId="S::u2192567@live.warwick.ac.uk::ed09a4de-2efa-4242-8c65-2891ae80292f" providerId="AD" clId="Web-{B45A88E8-96D4-4CA0-8F4D-650114CDD8E3}" dt="2025-02-27T09:25:31.353" v="1378"/>
          <ac:grpSpMkLst>
            <pc:docMk/>
            <pc:sldMk cId="3292319294" sldId="300"/>
            <ac:grpSpMk id="132" creationId="{00430191-FD87-DC2A-F354-5D05584EB1C4}"/>
          </ac:grpSpMkLst>
        </pc:grpChg>
        <pc:grpChg chg="add">
          <ac:chgData name="IYALLA, AWENITIYE (PGT)" userId="S::u2192567@live.warwick.ac.uk::ed09a4de-2efa-4242-8c65-2891ae80292f" providerId="AD" clId="Web-{B45A88E8-96D4-4CA0-8F4D-650114CDD8E3}" dt="2025-02-27T09:25:31.415" v="1379"/>
          <ac:grpSpMkLst>
            <pc:docMk/>
            <pc:sldMk cId="3292319294" sldId="300"/>
            <ac:grpSpMk id="140" creationId="{5E256409-83EC-4F40-298F-C142C1327481}"/>
          </ac:grpSpMkLst>
        </pc:grpChg>
        <pc:grpChg chg="add del mod">
          <ac:chgData name="IYALLA, AWENITIYE (PGT)" userId="S::u2192567@live.warwick.ac.uk::ed09a4de-2efa-4242-8c65-2891ae80292f" providerId="AD" clId="Web-{B45A88E8-96D4-4CA0-8F4D-650114CDD8E3}" dt="2025-02-27T09:27:20.169" v="1410"/>
          <ac:grpSpMkLst>
            <pc:docMk/>
            <pc:sldMk cId="3292319294" sldId="300"/>
            <ac:grpSpMk id="214" creationId="{D7C98AB0-FD79-A3CF-5535-8641FD256CC0}"/>
          </ac:grpSpMkLst>
        </pc:grpChg>
        <pc:grpChg chg="add mod">
          <ac:chgData name="IYALLA, AWENITIYE (PGT)" userId="S::u2192567@live.warwick.ac.uk::ed09a4de-2efa-4242-8c65-2891ae80292f" providerId="AD" clId="Web-{B45A88E8-96D4-4CA0-8F4D-650114CDD8E3}" dt="2025-02-27T09:27:53.671" v="1413" actId="1076"/>
          <ac:grpSpMkLst>
            <pc:docMk/>
            <pc:sldMk cId="3292319294" sldId="300"/>
            <ac:grpSpMk id="235" creationId="{866D6F9D-5005-29F3-DD76-73A4C7D148DD}"/>
          </ac:grpSpMkLst>
        </pc:grpChg>
        <pc:graphicFrameChg chg="add">
          <ac:chgData name="IYALLA, AWENITIYE (PGT)" userId="S::u2192567@live.warwick.ac.uk::ed09a4de-2efa-4242-8c65-2891ae80292f" providerId="AD" clId="Web-{B45A88E8-96D4-4CA0-8F4D-650114CDD8E3}" dt="2025-02-27T09:22:08.205" v="1314"/>
          <ac:graphicFrameMkLst>
            <pc:docMk/>
            <pc:sldMk cId="3292319294" sldId="300"/>
            <ac:graphicFrameMk id="3" creationId="{63B6A86D-A95F-64F5-F0C4-49AA3A586209}"/>
          </ac:graphicFrameMkLst>
        </pc:graphicFrameChg>
        <pc:picChg chg="add">
          <ac:chgData name="IYALLA, AWENITIYE (PGT)" userId="S::u2192567@live.warwick.ac.uk::ed09a4de-2efa-4242-8c65-2891ae80292f" providerId="AD" clId="Web-{B45A88E8-96D4-4CA0-8F4D-650114CDD8E3}" dt="2025-02-27T09:24:45.195" v="1370"/>
          <ac:picMkLst>
            <pc:docMk/>
            <pc:sldMk cId="3292319294" sldId="300"/>
            <ac:picMk id="20" creationId="{C2EE2AAE-9E98-8D1F-5ADB-3A765DC9C20A}"/>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20B3782-949D-4C3A-8E4D-B2E005C4C782}" type="doc">
      <dgm:prSet loTypeId="urn:microsoft.com/office/officeart/2005/8/layout/matrix2" loCatId="matrix" qsTypeId="urn:microsoft.com/office/officeart/2005/8/quickstyle/simple1#1" qsCatId="simple" csTypeId="urn:microsoft.com/office/officeart/2005/8/colors/accent0_3" csCatId="mainScheme" phldr="1"/>
      <dgm:spPr/>
      <dgm:t>
        <a:bodyPr/>
        <a:lstStyle/>
        <a:p>
          <a:endParaRPr lang="id-ID"/>
        </a:p>
      </dgm:t>
    </dgm:pt>
    <dgm:pt modelId="{2190255B-12F7-4C48-99C1-A9A565CAED39}">
      <dgm:prSet phldrT="[Text]" custT="1"/>
      <dgm:spPr>
        <a:solidFill>
          <a:schemeClr val="tx1">
            <a:lumMod val="65000"/>
            <a:lumOff val="35000"/>
          </a:schemeClr>
        </a:solidFill>
      </dgm:spPr>
      <dgm:t>
        <a:bodyPr/>
        <a:lstStyle/>
        <a:p>
          <a:endParaRPr lang="id-ID">
            <a:latin typeface="Open Sans" panose="020B0606030504020204" pitchFamily="34" charset="0"/>
            <a:ea typeface="Open Sans" panose="020B0606030504020204" pitchFamily="34" charset="0"/>
            <a:cs typeface="Open Sans" panose="020B0606030504020204" pitchFamily="34" charset="0"/>
          </a:endParaRPr>
        </a:p>
        <a:p>
          <a:endParaRPr lang="id-ID">
            <a:latin typeface="Open Sans" panose="020B0606030504020204" pitchFamily="34" charset="0"/>
            <a:ea typeface="Open Sans" panose="020B0606030504020204" pitchFamily="34" charset="0"/>
            <a:cs typeface="Open Sans" panose="020B0606030504020204" pitchFamily="34" charset="0"/>
          </a:endParaRPr>
        </a:p>
        <a:p>
          <a:endParaRPr lang="id-ID">
            <a:latin typeface="Open Sans" panose="020B0606030504020204" pitchFamily="34" charset="0"/>
            <a:ea typeface="Open Sans" panose="020B0606030504020204" pitchFamily="34" charset="0"/>
            <a:cs typeface="Open Sans" panose="020B0606030504020204" pitchFamily="34" charset="0"/>
          </a:endParaRPr>
        </a:p>
      </dgm:t>
    </dgm:pt>
    <dgm:pt modelId="{85AD8DEC-8DED-4B22-8286-3A6AC9872570}" type="parTrans" cxnId="{07CCC54D-E617-4203-BF98-B977B32AF74F}">
      <dgm:prSet/>
      <dgm:spPr/>
      <dgm:t>
        <a:bodyPr/>
        <a:lstStyle/>
        <a:p>
          <a:endParaRPr lang="id-ID">
            <a:latin typeface="Open Sans" panose="020B0606030504020204" pitchFamily="34" charset="0"/>
            <a:ea typeface="Open Sans" panose="020B0606030504020204" pitchFamily="34" charset="0"/>
            <a:cs typeface="Open Sans" panose="020B0606030504020204" pitchFamily="34" charset="0"/>
          </a:endParaRPr>
        </a:p>
      </dgm:t>
    </dgm:pt>
    <dgm:pt modelId="{0DC30131-0D68-4D58-B9EB-DC70A25661E0}" type="sibTrans" cxnId="{07CCC54D-E617-4203-BF98-B977B32AF74F}">
      <dgm:prSet/>
      <dgm:spPr/>
      <dgm:t>
        <a:bodyPr/>
        <a:lstStyle/>
        <a:p>
          <a:endParaRPr lang="id-ID">
            <a:latin typeface="Open Sans" panose="020B0606030504020204" pitchFamily="34" charset="0"/>
            <a:ea typeface="Open Sans" panose="020B0606030504020204" pitchFamily="34" charset="0"/>
            <a:cs typeface="Open Sans" panose="020B0606030504020204" pitchFamily="34" charset="0"/>
          </a:endParaRPr>
        </a:p>
      </dgm:t>
    </dgm:pt>
    <dgm:pt modelId="{8948663D-88B6-42AD-B7DF-F55137ECC066}">
      <dgm:prSet phldrT="[Text]" custT="1"/>
      <dgm:spPr>
        <a:solidFill>
          <a:schemeClr val="tx1">
            <a:lumMod val="65000"/>
            <a:lumOff val="35000"/>
          </a:schemeClr>
        </a:solidFill>
      </dgm:spPr>
      <dgm:t>
        <a:bodyPr/>
        <a:lstStyle/>
        <a:p>
          <a:endParaRPr lang="id-ID">
            <a:latin typeface="Open Sans" panose="020B0606030504020204" pitchFamily="34" charset="0"/>
            <a:ea typeface="Open Sans" panose="020B0606030504020204" pitchFamily="34" charset="0"/>
            <a:cs typeface="Open Sans" panose="020B0606030504020204" pitchFamily="34" charset="0"/>
          </a:endParaRPr>
        </a:p>
        <a:p>
          <a:endParaRPr lang="id-ID">
            <a:latin typeface="Open Sans" panose="020B0606030504020204" pitchFamily="34" charset="0"/>
            <a:ea typeface="Open Sans" panose="020B0606030504020204" pitchFamily="34" charset="0"/>
            <a:cs typeface="Open Sans" panose="020B0606030504020204" pitchFamily="34" charset="0"/>
          </a:endParaRPr>
        </a:p>
        <a:p>
          <a:endParaRPr lang="id-ID">
            <a:latin typeface="Open Sans" panose="020B0606030504020204" pitchFamily="34" charset="0"/>
            <a:ea typeface="Open Sans" panose="020B0606030504020204" pitchFamily="34" charset="0"/>
            <a:cs typeface="Open Sans" panose="020B0606030504020204" pitchFamily="34" charset="0"/>
          </a:endParaRPr>
        </a:p>
      </dgm:t>
    </dgm:pt>
    <dgm:pt modelId="{E55CCCD9-E9C0-4150-9454-C675BBB53554}" type="parTrans" cxnId="{ECF2BC6D-240D-4481-818D-F91AC51F9F39}">
      <dgm:prSet/>
      <dgm:spPr/>
      <dgm:t>
        <a:bodyPr/>
        <a:lstStyle/>
        <a:p>
          <a:endParaRPr lang="id-ID">
            <a:latin typeface="Open Sans" panose="020B0606030504020204" pitchFamily="34" charset="0"/>
            <a:ea typeface="Open Sans" panose="020B0606030504020204" pitchFamily="34" charset="0"/>
            <a:cs typeface="Open Sans" panose="020B0606030504020204" pitchFamily="34" charset="0"/>
          </a:endParaRPr>
        </a:p>
      </dgm:t>
    </dgm:pt>
    <dgm:pt modelId="{1F00BFE8-C611-4678-B649-2485F6E053A5}" type="sibTrans" cxnId="{ECF2BC6D-240D-4481-818D-F91AC51F9F39}">
      <dgm:prSet/>
      <dgm:spPr/>
      <dgm:t>
        <a:bodyPr/>
        <a:lstStyle/>
        <a:p>
          <a:endParaRPr lang="id-ID">
            <a:latin typeface="Open Sans" panose="020B0606030504020204" pitchFamily="34" charset="0"/>
            <a:ea typeface="Open Sans" panose="020B0606030504020204" pitchFamily="34" charset="0"/>
            <a:cs typeface="Open Sans" panose="020B0606030504020204" pitchFamily="34" charset="0"/>
          </a:endParaRPr>
        </a:p>
      </dgm:t>
    </dgm:pt>
    <dgm:pt modelId="{36EDD766-BEF2-4FEC-A018-0DF9E179C96A}">
      <dgm:prSet phldrT="[Text]" custT="1"/>
      <dgm:spPr>
        <a:solidFill>
          <a:srgbClr val="5D5D5D"/>
        </a:solidFill>
      </dgm:spPr>
      <dgm:t>
        <a:bodyPr/>
        <a:lstStyle/>
        <a:p>
          <a:endParaRPr lang="id-ID" sz="2400">
            <a:latin typeface="Open Sans" panose="020B0606030504020204" pitchFamily="34" charset="0"/>
            <a:ea typeface="Open Sans" panose="020B0606030504020204" pitchFamily="34" charset="0"/>
            <a:cs typeface="Open Sans" panose="020B0606030504020204" pitchFamily="34" charset="0"/>
          </a:endParaRPr>
        </a:p>
        <a:p>
          <a:endParaRPr lang="id-ID" sz="2400">
            <a:latin typeface="Open Sans" panose="020B0606030504020204" pitchFamily="34" charset="0"/>
            <a:ea typeface="Open Sans" panose="020B0606030504020204" pitchFamily="34" charset="0"/>
            <a:cs typeface="Open Sans" panose="020B0606030504020204" pitchFamily="34" charset="0"/>
          </a:endParaRPr>
        </a:p>
      </dgm:t>
    </dgm:pt>
    <dgm:pt modelId="{CB056362-DA67-460C-A88C-BDE5E411FC00}" type="parTrans" cxnId="{EFC0213A-8782-4217-9060-53410382281F}">
      <dgm:prSet/>
      <dgm:spPr/>
      <dgm:t>
        <a:bodyPr/>
        <a:lstStyle/>
        <a:p>
          <a:endParaRPr lang="id-ID">
            <a:latin typeface="Open Sans" panose="020B0606030504020204" pitchFamily="34" charset="0"/>
            <a:ea typeface="Open Sans" panose="020B0606030504020204" pitchFamily="34" charset="0"/>
            <a:cs typeface="Open Sans" panose="020B0606030504020204" pitchFamily="34" charset="0"/>
          </a:endParaRPr>
        </a:p>
      </dgm:t>
    </dgm:pt>
    <dgm:pt modelId="{A5B06900-C805-4166-9AE8-C06E7A801258}" type="sibTrans" cxnId="{EFC0213A-8782-4217-9060-53410382281F}">
      <dgm:prSet/>
      <dgm:spPr/>
      <dgm:t>
        <a:bodyPr/>
        <a:lstStyle/>
        <a:p>
          <a:endParaRPr lang="id-ID">
            <a:latin typeface="Open Sans" panose="020B0606030504020204" pitchFamily="34" charset="0"/>
            <a:ea typeface="Open Sans" panose="020B0606030504020204" pitchFamily="34" charset="0"/>
            <a:cs typeface="Open Sans" panose="020B0606030504020204" pitchFamily="34" charset="0"/>
          </a:endParaRPr>
        </a:p>
      </dgm:t>
    </dgm:pt>
    <dgm:pt modelId="{26DCC0FE-44F1-4EC5-8FCB-14D6A83EC229}">
      <dgm:prSet phldrT="[Text]" custT="1"/>
      <dgm:spPr>
        <a:solidFill>
          <a:srgbClr val="5D5D5D"/>
        </a:solidFill>
      </dgm:spPr>
      <dgm:t>
        <a:bodyPr/>
        <a:lstStyle/>
        <a:p>
          <a:endParaRPr lang="id-ID" sz="2400">
            <a:latin typeface="Open Sans" panose="020B0606030504020204" pitchFamily="34" charset="0"/>
            <a:ea typeface="Open Sans" panose="020B0606030504020204" pitchFamily="34" charset="0"/>
            <a:cs typeface="Open Sans" panose="020B0606030504020204" pitchFamily="34" charset="0"/>
          </a:endParaRPr>
        </a:p>
        <a:p>
          <a:endParaRPr lang="id-ID">
            <a:latin typeface="Open Sans" panose="020B0606030504020204" pitchFamily="34" charset="0"/>
            <a:ea typeface="Open Sans" panose="020B0606030504020204" pitchFamily="34" charset="0"/>
            <a:cs typeface="Open Sans" panose="020B0606030504020204" pitchFamily="34" charset="0"/>
          </a:endParaRPr>
        </a:p>
        <a:p>
          <a:endParaRPr lang="id-ID">
            <a:latin typeface="Open Sans" panose="020B0606030504020204" pitchFamily="34" charset="0"/>
            <a:ea typeface="Open Sans" panose="020B0606030504020204" pitchFamily="34" charset="0"/>
            <a:cs typeface="Open Sans" panose="020B0606030504020204" pitchFamily="34" charset="0"/>
          </a:endParaRPr>
        </a:p>
      </dgm:t>
    </dgm:pt>
    <dgm:pt modelId="{091ECD48-A62C-47F3-8178-D2FB235D9AE5}" type="sibTrans" cxnId="{B663CF03-497E-46D4-83D4-93A4D56553DE}">
      <dgm:prSet/>
      <dgm:spPr/>
      <dgm:t>
        <a:bodyPr/>
        <a:lstStyle/>
        <a:p>
          <a:endParaRPr lang="id-ID">
            <a:latin typeface="Open Sans" panose="020B0606030504020204" pitchFamily="34" charset="0"/>
            <a:ea typeface="Open Sans" panose="020B0606030504020204" pitchFamily="34" charset="0"/>
            <a:cs typeface="Open Sans" panose="020B0606030504020204" pitchFamily="34" charset="0"/>
          </a:endParaRPr>
        </a:p>
      </dgm:t>
    </dgm:pt>
    <dgm:pt modelId="{719E3849-B947-4EE0-B08F-38219AD9C0CB}" type="parTrans" cxnId="{B663CF03-497E-46D4-83D4-93A4D56553DE}">
      <dgm:prSet/>
      <dgm:spPr/>
      <dgm:t>
        <a:bodyPr/>
        <a:lstStyle/>
        <a:p>
          <a:endParaRPr lang="id-ID">
            <a:latin typeface="Open Sans" panose="020B0606030504020204" pitchFamily="34" charset="0"/>
            <a:ea typeface="Open Sans" panose="020B0606030504020204" pitchFamily="34" charset="0"/>
            <a:cs typeface="Open Sans" panose="020B0606030504020204" pitchFamily="34" charset="0"/>
          </a:endParaRPr>
        </a:p>
      </dgm:t>
    </dgm:pt>
    <dgm:pt modelId="{378B2509-092D-4519-BBF1-D2D5D7673EBF}" type="pres">
      <dgm:prSet presAssocID="{720B3782-949D-4C3A-8E4D-B2E005C4C782}" presName="matrix" presStyleCnt="0">
        <dgm:presLayoutVars>
          <dgm:chMax val="1"/>
          <dgm:dir/>
          <dgm:resizeHandles val="exact"/>
        </dgm:presLayoutVars>
      </dgm:prSet>
      <dgm:spPr/>
    </dgm:pt>
    <dgm:pt modelId="{548C8F8A-B093-4EF6-A614-850B73177C5C}" type="pres">
      <dgm:prSet presAssocID="{720B3782-949D-4C3A-8E4D-B2E005C4C782}" presName="axisShape" presStyleLbl="bgShp" presStyleIdx="0" presStyleCnt="1"/>
      <dgm:spPr/>
    </dgm:pt>
    <dgm:pt modelId="{EA58394A-7478-4496-9A86-82879E7F0FA1}" type="pres">
      <dgm:prSet presAssocID="{720B3782-949D-4C3A-8E4D-B2E005C4C782}" presName="rect1" presStyleLbl="node1" presStyleIdx="0" presStyleCnt="4">
        <dgm:presLayoutVars>
          <dgm:chMax val="0"/>
          <dgm:chPref val="0"/>
          <dgm:bulletEnabled val="1"/>
        </dgm:presLayoutVars>
      </dgm:prSet>
      <dgm:spPr/>
    </dgm:pt>
    <dgm:pt modelId="{C7A13DDF-7352-4780-BC3C-191CA670E649}" type="pres">
      <dgm:prSet presAssocID="{720B3782-949D-4C3A-8E4D-B2E005C4C782}" presName="rect2" presStyleLbl="node1" presStyleIdx="1" presStyleCnt="4">
        <dgm:presLayoutVars>
          <dgm:chMax val="0"/>
          <dgm:chPref val="0"/>
          <dgm:bulletEnabled val="1"/>
        </dgm:presLayoutVars>
      </dgm:prSet>
      <dgm:spPr/>
    </dgm:pt>
    <dgm:pt modelId="{46239D2C-B7F2-4C0E-86FF-F5F66E85F118}" type="pres">
      <dgm:prSet presAssocID="{720B3782-949D-4C3A-8E4D-B2E005C4C782}" presName="rect3" presStyleLbl="node1" presStyleIdx="2" presStyleCnt="4">
        <dgm:presLayoutVars>
          <dgm:chMax val="0"/>
          <dgm:chPref val="0"/>
          <dgm:bulletEnabled val="1"/>
        </dgm:presLayoutVars>
      </dgm:prSet>
      <dgm:spPr/>
    </dgm:pt>
    <dgm:pt modelId="{EAE1A74D-5693-43C4-89B5-CF0A01367353}" type="pres">
      <dgm:prSet presAssocID="{720B3782-949D-4C3A-8E4D-B2E005C4C782}" presName="rect4" presStyleLbl="node1" presStyleIdx="3" presStyleCnt="4">
        <dgm:presLayoutVars>
          <dgm:chMax val="0"/>
          <dgm:chPref val="0"/>
          <dgm:bulletEnabled val="1"/>
        </dgm:presLayoutVars>
      </dgm:prSet>
      <dgm:spPr/>
    </dgm:pt>
  </dgm:ptLst>
  <dgm:cxnLst>
    <dgm:cxn modelId="{B663CF03-497E-46D4-83D4-93A4D56553DE}" srcId="{720B3782-949D-4C3A-8E4D-B2E005C4C782}" destId="{26DCC0FE-44F1-4EC5-8FCB-14D6A83EC229}" srcOrd="3" destOrd="0" parTransId="{719E3849-B947-4EE0-B08F-38219AD9C0CB}" sibTransId="{091ECD48-A62C-47F3-8178-D2FB235D9AE5}"/>
    <dgm:cxn modelId="{EFC0213A-8782-4217-9060-53410382281F}" srcId="{720B3782-949D-4C3A-8E4D-B2E005C4C782}" destId="{36EDD766-BEF2-4FEC-A018-0DF9E179C96A}" srcOrd="2" destOrd="0" parTransId="{CB056362-DA67-460C-A88C-BDE5E411FC00}" sibTransId="{A5B06900-C805-4166-9AE8-C06E7A801258}"/>
    <dgm:cxn modelId="{D7C34D62-C679-498B-94CA-914CDF8652AB}" type="presOf" srcId="{720B3782-949D-4C3A-8E4D-B2E005C4C782}" destId="{378B2509-092D-4519-BBF1-D2D5D7673EBF}" srcOrd="0" destOrd="0" presId="urn:microsoft.com/office/officeart/2005/8/layout/matrix2"/>
    <dgm:cxn modelId="{8B07C84C-EFBC-446C-8057-C8E300AD9EC5}" type="presOf" srcId="{26DCC0FE-44F1-4EC5-8FCB-14D6A83EC229}" destId="{EAE1A74D-5693-43C4-89B5-CF0A01367353}" srcOrd="0" destOrd="0" presId="urn:microsoft.com/office/officeart/2005/8/layout/matrix2"/>
    <dgm:cxn modelId="{ECF2BC6D-240D-4481-818D-F91AC51F9F39}" srcId="{720B3782-949D-4C3A-8E4D-B2E005C4C782}" destId="{8948663D-88B6-42AD-B7DF-F55137ECC066}" srcOrd="1" destOrd="0" parTransId="{E55CCCD9-E9C0-4150-9454-C675BBB53554}" sibTransId="{1F00BFE8-C611-4678-B649-2485F6E053A5}"/>
    <dgm:cxn modelId="{07CCC54D-E617-4203-BF98-B977B32AF74F}" srcId="{720B3782-949D-4C3A-8E4D-B2E005C4C782}" destId="{2190255B-12F7-4C48-99C1-A9A565CAED39}" srcOrd="0" destOrd="0" parTransId="{85AD8DEC-8DED-4B22-8286-3A6AC9872570}" sibTransId="{0DC30131-0D68-4D58-B9EB-DC70A25661E0}"/>
    <dgm:cxn modelId="{79B9EF99-B5A9-4009-98A0-EC393E3B881A}" type="presOf" srcId="{8948663D-88B6-42AD-B7DF-F55137ECC066}" destId="{C7A13DDF-7352-4780-BC3C-191CA670E649}" srcOrd="0" destOrd="0" presId="urn:microsoft.com/office/officeart/2005/8/layout/matrix2"/>
    <dgm:cxn modelId="{CE4A779F-1448-4A6D-818F-D49E38EAD7FD}" type="presOf" srcId="{36EDD766-BEF2-4FEC-A018-0DF9E179C96A}" destId="{46239D2C-B7F2-4C0E-86FF-F5F66E85F118}" srcOrd="0" destOrd="0" presId="urn:microsoft.com/office/officeart/2005/8/layout/matrix2"/>
    <dgm:cxn modelId="{E2BADFEB-EDBF-4D45-9222-405B4224E116}" type="presOf" srcId="{2190255B-12F7-4C48-99C1-A9A565CAED39}" destId="{EA58394A-7478-4496-9A86-82879E7F0FA1}" srcOrd="0" destOrd="0" presId="urn:microsoft.com/office/officeart/2005/8/layout/matrix2"/>
    <dgm:cxn modelId="{7FD2F0E4-349A-415D-A5B7-44E69E948F1B}" type="presParOf" srcId="{378B2509-092D-4519-BBF1-D2D5D7673EBF}" destId="{548C8F8A-B093-4EF6-A614-850B73177C5C}" srcOrd="0" destOrd="0" presId="urn:microsoft.com/office/officeart/2005/8/layout/matrix2"/>
    <dgm:cxn modelId="{18915AC8-9990-4172-A3AB-021FF29BB622}" type="presParOf" srcId="{378B2509-092D-4519-BBF1-D2D5D7673EBF}" destId="{EA58394A-7478-4496-9A86-82879E7F0FA1}" srcOrd="1" destOrd="0" presId="urn:microsoft.com/office/officeart/2005/8/layout/matrix2"/>
    <dgm:cxn modelId="{9988FA6A-3856-48BF-BFF3-669614454FC9}" type="presParOf" srcId="{378B2509-092D-4519-BBF1-D2D5D7673EBF}" destId="{C7A13DDF-7352-4780-BC3C-191CA670E649}" srcOrd="2" destOrd="0" presId="urn:microsoft.com/office/officeart/2005/8/layout/matrix2"/>
    <dgm:cxn modelId="{08FCBC48-B653-47EE-AC72-817145ECA991}" type="presParOf" srcId="{378B2509-092D-4519-BBF1-D2D5D7673EBF}" destId="{46239D2C-B7F2-4C0E-86FF-F5F66E85F118}" srcOrd="3" destOrd="0" presId="urn:microsoft.com/office/officeart/2005/8/layout/matrix2"/>
    <dgm:cxn modelId="{2F164B65-DF64-4E0B-A4AD-A2184CAF72CB}" type="presParOf" srcId="{378B2509-092D-4519-BBF1-D2D5D7673EBF}" destId="{EAE1A74D-5693-43C4-89B5-CF0A01367353}" srcOrd="4" destOrd="0" presId="urn:microsoft.com/office/officeart/2005/8/layout/matrix2"/>
  </dgm:cxnLst>
  <dgm:bg/>
  <dgm:whole>
    <a:ln>
      <a:noFill/>
    </a:ln>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48C8F8A-B093-4EF6-A614-850B73177C5C}">
      <dsp:nvSpPr>
        <dsp:cNvPr id="0" name=""/>
        <dsp:cNvSpPr/>
      </dsp:nvSpPr>
      <dsp:spPr>
        <a:xfrm>
          <a:off x="1828573" y="0"/>
          <a:ext cx="7314286" cy="7314286"/>
        </a:xfrm>
        <a:prstGeom prst="quadArrow">
          <a:avLst>
            <a:gd name="adj1" fmla="val 2000"/>
            <a:gd name="adj2" fmla="val 4000"/>
            <a:gd name="adj3" fmla="val 5000"/>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A58394A-7478-4496-9A86-82879E7F0FA1}">
      <dsp:nvSpPr>
        <dsp:cNvPr id="0" name=""/>
        <dsp:cNvSpPr/>
      </dsp:nvSpPr>
      <dsp:spPr>
        <a:xfrm>
          <a:off x="2304002" y="475428"/>
          <a:ext cx="2925714" cy="2925714"/>
        </a:xfrm>
        <a:prstGeom prst="roundRect">
          <a:avLst/>
        </a:prstGeom>
        <a:solidFill>
          <a:schemeClr val="tx1">
            <a:lumMod val="65000"/>
            <a:lumOff val="3500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endParaRPr lang="id-ID" sz="3600" kern="1200">
            <a:latin typeface="Open Sans" panose="020B0606030504020204" pitchFamily="34" charset="0"/>
            <a:ea typeface="Open Sans" panose="020B0606030504020204" pitchFamily="34" charset="0"/>
            <a:cs typeface="Open Sans" panose="020B0606030504020204" pitchFamily="34" charset="0"/>
          </a:endParaRPr>
        </a:p>
        <a:p>
          <a:pPr marL="0" lvl="0" indent="0" algn="ctr" defTabSz="1600200">
            <a:lnSpc>
              <a:spcPct val="90000"/>
            </a:lnSpc>
            <a:spcBef>
              <a:spcPct val="0"/>
            </a:spcBef>
            <a:spcAft>
              <a:spcPct val="35000"/>
            </a:spcAft>
            <a:buNone/>
          </a:pPr>
          <a:endParaRPr lang="id-ID" sz="3600" kern="1200">
            <a:latin typeface="Open Sans" panose="020B0606030504020204" pitchFamily="34" charset="0"/>
            <a:ea typeface="Open Sans" panose="020B0606030504020204" pitchFamily="34" charset="0"/>
            <a:cs typeface="Open Sans" panose="020B0606030504020204" pitchFamily="34" charset="0"/>
          </a:endParaRPr>
        </a:p>
        <a:p>
          <a:pPr marL="0" lvl="0" indent="0" algn="ctr" defTabSz="1600200">
            <a:lnSpc>
              <a:spcPct val="90000"/>
            </a:lnSpc>
            <a:spcBef>
              <a:spcPct val="0"/>
            </a:spcBef>
            <a:spcAft>
              <a:spcPct val="35000"/>
            </a:spcAft>
            <a:buNone/>
          </a:pPr>
          <a:endParaRPr lang="id-ID" sz="3600" kern="1200">
            <a:latin typeface="Open Sans" panose="020B0606030504020204" pitchFamily="34" charset="0"/>
            <a:ea typeface="Open Sans" panose="020B0606030504020204" pitchFamily="34" charset="0"/>
            <a:cs typeface="Open Sans" panose="020B0606030504020204" pitchFamily="34" charset="0"/>
          </a:endParaRPr>
        </a:p>
      </dsp:txBody>
      <dsp:txXfrm>
        <a:off x="2446824" y="618250"/>
        <a:ext cx="2640070" cy="2640070"/>
      </dsp:txXfrm>
    </dsp:sp>
    <dsp:sp modelId="{C7A13DDF-7352-4780-BC3C-191CA670E649}">
      <dsp:nvSpPr>
        <dsp:cNvPr id="0" name=""/>
        <dsp:cNvSpPr/>
      </dsp:nvSpPr>
      <dsp:spPr>
        <a:xfrm>
          <a:off x="5741717" y="475428"/>
          <a:ext cx="2925714" cy="2925714"/>
        </a:xfrm>
        <a:prstGeom prst="roundRect">
          <a:avLst/>
        </a:prstGeom>
        <a:solidFill>
          <a:schemeClr val="tx1">
            <a:lumMod val="65000"/>
            <a:lumOff val="3500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endParaRPr lang="id-ID" sz="3600" kern="1200">
            <a:latin typeface="Open Sans" panose="020B0606030504020204" pitchFamily="34" charset="0"/>
            <a:ea typeface="Open Sans" panose="020B0606030504020204" pitchFamily="34" charset="0"/>
            <a:cs typeface="Open Sans" panose="020B0606030504020204" pitchFamily="34" charset="0"/>
          </a:endParaRPr>
        </a:p>
        <a:p>
          <a:pPr marL="0" lvl="0" indent="0" algn="ctr" defTabSz="1600200">
            <a:lnSpc>
              <a:spcPct val="90000"/>
            </a:lnSpc>
            <a:spcBef>
              <a:spcPct val="0"/>
            </a:spcBef>
            <a:spcAft>
              <a:spcPct val="35000"/>
            </a:spcAft>
            <a:buNone/>
          </a:pPr>
          <a:endParaRPr lang="id-ID" sz="3600" kern="1200">
            <a:latin typeface="Open Sans" panose="020B0606030504020204" pitchFamily="34" charset="0"/>
            <a:ea typeface="Open Sans" panose="020B0606030504020204" pitchFamily="34" charset="0"/>
            <a:cs typeface="Open Sans" panose="020B0606030504020204" pitchFamily="34" charset="0"/>
          </a:endParaRPr>
        </a:p>
        <a:p>
          <a:pPr marL="0" lvl="0" indent="0" algn="ctr" defTabSz="1600200">
            <a:lnSpc>
              <a:spcPct val="90000"/>
            </a:lnSpc>
            <a:spcBef>
              <a:spcPct val="0"/>
            </a:spcBef>
            <a:spcAft>
              <a:spcPct val="35000"/>
            </a:spcAft>
            <a:buNone/>
          </a:pPr>
          <a:endParaRPr lang="id-ID" sz="3600" kern="1200">
            <a:latin typeface="Open Sans" panose="020B0606030504020204" pitchFamily="34" charset="0"/>
            <a:ea typeface="Open Sans" panose="020B0606030504020204" pitchFamily="34" charset="0"/>
            <a:cs typeface="Open Sans" panose="020B0606030504020204" pitchFamily="34" charset="0"/>
          </a:endParaRPr>
        </a:p>
      </dsp:txBody>
      <dsp:txXfrm>
        <a:off x="5884539" y="618250"/>
        <a:ext cx="2640070" cy="2640070"/>
      </dsp:txXfrm>
    </dsp:sp>
    <dsp:sp modelId="{46239D2C-B7F2-4C0E-86FF-F5F66E85F118}">
      <dsp:nvSpPr>
        <dsp:cNvPr id="0" name=""/>
        <dsp:cNvSpPr/>
      </dsp:nvSpPr>
      <dsp:spPr>
        <a:xfrm>
          <a:off x="2304002" y="3913143"/>
          <a:ext cx="2925714" cy="2925714"/>
        </a:xfrm>
        <a:prstGeom prst="roundRect">
          <a:avLst/>
        </a:prstGeom>
        <a:solidFill>
          <a:srgbClr val="5D5D5D"/>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endParaRPr lang="id-ID" sz="2400" kern="1200">
            <a:latin typeface="Open Sans" panose="020B0606030504020204" pitchFamily="34" charset="0"/>
            <a:ea typeface="Open Sans" panose="020B0606030504020204" pitchFamily="34" charset="0"/>
            <a:cs typeface="Open Sans" panose="020B0606030504020204" pitchFamily="34" charset="0"/>
          </a:endParaRPr>
        </a:p>
        <a:p>
          <a:pPr marL="0" lvl="0" indent="0" algn="ctr" defTabSz="1066800">
            <a:lnSpc>
              <a:spcPct val="90000"/>
            </a:lnSpc>
            <a:spcBef>
              <a:spcPct val="0"/>
            </a:spcBef>
            <a:spcAft>
              <a:spcPct val="35000"/>
            </a:spcAft>
            <a:buNone/>
          </a:pPr>
          <a:endParaRPr lang="id-ID" sz="2400" kern="1200">
            <a:latin typeface="Open Sans" panose="020B0606030504020204" pitchFamily="34" charset="0"/>
            <a:ea typeface="Open Sans" panose="020B0606030504020204" pitchFamily="34" charset="0"/>
            <a:cs typeface="Open Sans" panose="020B0606030504020204" pitchFamily="34" charset="0"/>
          </a:endParaRPr>
        </a:p>
      </dsp:txBody>
      <dsp:txXfrm>
        <a:off x="2446824" y="4055965"/>
        <a:ext cx="2640070" cy="2640070"/>
      </dsp:txXfrm>
    </dsp:sp>
    <dsp:sp modelId="{EAE1A74D-5693-43C4-89B5-CF0A01367353}">
      <dsp:nvSpPr>
        <dsp:cNvPr id="0" name=""/>
        <dsp:cNvSpPr/>
      </dsp:nvSpPr>
      <dsp:spPr>
        <a:xfrm>
          <a:off x="5741717" y="3913143"/>
          <a:ext cx="2925714" cy="2925714"/>
        </a:xfrm>
        <a:prstGeom prst="roundRect">
          <a:avLst/>
        </a:prstGeom>
        <a:solidFill>
          <a:srgbClr val="5D5D5D"/>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endParaRPr lang="id-ID" sz="2400" kern="1200">
            <a:latin typeface="Open Sans" panose="020B0606030504020204" pitchFamily="34" charset="0"/>
            <a:ea typeface="Open Sans" panose="020B0606030504020204" pitchFamily="34" charset="0"/>
            <a:cs typeface="Open Sans" panose="020B0606030504020204" pitchFamily="34" charset="0"/>
          </a:endParaRPr>
        </a:p>
        <a:p>
          <a:pPr marL="0" lvl="0" indent="0" algn="ctr" defTabSz="1066800">
            <a:lnSpc>
              <a:spcPct val="90000"/>
            </a:lnSpc>
            <a:spcBef>
              <a:spcPct val="0"/>
            </a:spcBef>
            <a:spcAft>
              <a:spcPct val="35000"/>
            </a:spcAft>
            <a:buNone/>
          </a:pPr>
          <a:endParaRPr lang="id-ID" kern="1200">
            <a:latin typeface="Open Sans" panose="020B0606030504020204" pitchFamily="34" charset="0"/>
            <a:ea typeface="Open Sans" panose="020B0606030504020204" pitchFamily="34" charset="0"/>
            <a:cs typeface="Open Sans" panose="020B0606030504020204" pitchFamily="34" charset="0"/>
          </a:endParaRPr>
        </a:p>
        <a:p>
          <a:pPr marL="0" lvl="0" indent="0" algn="ctr" defTabSz="1066800">
            <a:lnSpc>
              <a:spcPct val="90000"/>
            </a:lnSpc>
            <a:spcBef>
              <a:spcPct val="0"/>
            </a:spcBef>
            <a:spcAft>
              <a:spcPct val="35000"/>
            </a:spcAft>
            <a:buNone/>
          </a:pPr>
          <a:endParaRPr lang="id-ID" kern="1200">
            <a:latin typeface="Open Sans" panose="020B0606030504020204" pitchFamily="34" charset="0"/>
            <a:ea typeface="Open Sans" panose="020B0606030504020204" pitchFamily="34" charset="0"/>
            <a:cs typeface="Open Sans" panose="020B0606030504020204" pitchFamily="34" charset="0"/>
          </a:endParaRPr>
        </a:p>
      </dsp:txBody>
      <dsp:txXfrm>
        <a:off x="5884539" y="4055965"/>
        <a:ext cx="2640070" cy="2640070"/>
      </dsp:txXfrm>
    </dsp:sp>
  </dsp:spTree>
</dsp:drawing>
</file>

<file path=ppt/diagrams/layout1.xml><?xml version="1.0" encoding="utf-8"?>
<dgm:layoutDef xmlns:dgm="http://schemas.openxmlformats.org/drawingml/2006/diagram" xmlns:a="http://schemas.openxmlformats.org/drawingml/2006/main" uniqueId="urn:microsoft.com/office/officeart/2005/8/layout/matrix2">
  <dgm:title val=""/>
  <dgm:desc val=""/>
  <dgm:catLst>
    <dgm:cat type="matrix" pri="3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l" for="ch" forName="rect1" refType="w" fact="0.065"/>
          <dgm:constr type="t" for="ch" forName="rect1" refType="h" fact="0.065"/>
          <dgm:constr type="w" for="ch" forName="rect2" refType="w" fact="0.4"/>
          <dgm:constr type="h" for="ch" forName="rect2" refType="h" fact="0.4"/>
          <dgm:constr type="r" for="ch" forName="rect2" refType="w" fact="0.935"/>
          <dgm:constr type="t" for="ch" forName="rect2" refType="h" fact="0.065"/>
          <dgm:constr type="w" for="ch" forName="rect3" refType="w" fact="0.4"/>
          <dgm:constr type="h" for="ch" forName="rect3" refType="w" fact="0.4"/>
          <dgm:constr type="l" for="ch" forName="rect3" refType="w" fact="0.065"/>
          <dgm:constr type="b" for="ch" forName="rect3" refType="h" fact="0.935"/>
          <dgm:constr type="w" for="ch" forName="rect4" refType="w" fact="0.4"/>
          <dgm:constr type="h" for="ch" forName="rect4" refType="h" fact="0.4"/>
          <dgm:constr type="r" for="ch" forName="rect4" refType="w" fact="0.935"/>
          <dgm:constr type="b" for="ch" forName="rect4" refType="h" fact="0.935"/>
        </dgm:constrLst>
      </dgm:if>
      <dgm:else name="Name2">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r" for="ch" forName="rect1" refType="w" fact="0.935"/>
          <dgm:constr type="t" for="ch" forName="rect1" refType="h" fact="0.065"/>
          <dgm:constr type="w" for="ch" forName="rect2" refType="w" fact="0.4"/>
          <dgm:constr type="h" for="ch" forName="rect2" refType="h" fact="0.4"/>
          <dgm:constr type="l" for="ch" forName="rect2" refType="w" fact="0.065"/>
          <dgm:constr type="t" for="ch" forName="rect2" refType="h" fact="0.065"/>
          <dgm:constr type="w" for="ch" forName="rect3" refType="w" fact="0.4"/>
          <dgm:constr type="h" for="ch" forName="rect3" refType="w" fact="0.4"/>
          <dgm:constr type="r" for="ch" forName="rect3" refType="w" fact="0.935"/>
          <dgm:constr type="b" for="ch" forName="rect3" refType="h" fact="0.935"/>
          <dgm:constr type="w" for="ch" forName="rect4" refType="w" fact="0.4"/>
          <dgm:constr type="h" for="ch" forName="rect4" refType="h" fact="0.4"/>
          <dgm:constr type="l" for="ch" forName="rect4" refType="w" fact="0.065"/>
          <dgm:constr type="b" for="ch" forName="rect4" refType="h" fact="0.935"/>
        </dgm:constrLst>
      </dgm:else>
    </dgm:choose>
    <dgm:ruleLst/>
    <dgm:choose name="Name3">
      <dgm:if name="Name4" axis="ch" ptType="node" func="cnt" op="gte" val="1">
        <dgm:layoutNode name="axisShape" styleLbl="bgShp">
          <dgm:alg type="sp"/>
          <dgm:shape xmlns:r="http://schemas.openxmlformats.org/officeDocument/2006/relationships" type="quadArrow" r:blip="">
            <dgm:adjLst>
              <dgm:adj idx="1" val="0.02"/>
              <dgm:adj idx="2" val="0.04"/>
              <dgm:adj idx="3" val="0.05"/>
            </dgm:adjLst>
          </dgm:shape>
          <dgm:presOf/>
          <dgm:constrLst/>
          <dgm:ruleLst/>
        </dgm:layoutNode>
        <dgm:layoutNode name="rect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695732B-32CD-4080-8220-5D45E9D5C943}" type="datetimeFigureOut">
              <a:rPr lang="en-GB" smtClean="0"/>
              <a:t>27/02/2025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A2C8BD3-52B6-4323-BEAD-13F55B0609C4}" type="slidenum">
              <a:rPr lang="en-GB" smtClean="0"/>
              <a:t>‹#›</a:t>
            </a:fld>
            <a:endParaRPr lang="en-GB"/>
          </a:p>
        </p:txBody>
      </p:sp>
    </p:spTree>
    <p:extLst>
      <p:ext uri="{BB962C8B-B14F-4D97-AF65-F5344CB8AC3E}">
        <p14:creationId xmlns:p14="http://schemas.microsoft.com/office/powerpoint/2010/main" val="12365635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9A2C8BD3-52B6-4323-BEAD-13F55B0609C4}" type="slidenum">
              <a:rPr lang="en-GB" smtClean="0"/>
              <a:t>2</a:t>
            </a:fld>
            <a:endParaRPr lang="en-GB"/>
          </a:p>
        </p:txBody>
      </p:sp>
    </p:spTree>
    <p:extLst>
      <p:ext uri="{BB962C8B-B14F-4D97-AF65-F5344CB8AC3E}">
        <p14:creationId xmlns:p14="http://schemas.microsoft.com/office/powerpoint/2010/main" val="3327076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2/27/2025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2/27/2025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2/27/2025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2/27/2025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2/27/2025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2/27/2025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2/27/2025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srcRect/>
          <a:stretch>
            <a:fillRect l="-9840" r="-984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2/27/2025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24.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emf"/><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1.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24.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7.png"/><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24.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30.png"/><Relationship Id="rId4" Type="http://schemas.openxmlformats.org/officeDocument/2006/relationships/image" Target="../media/image29.png"/></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34.png"/><Relationship Id="rId10" Type="http://schemas.openxmlformats.org/officeDocument/2006/relationships/image" Target="../media/image24.svg"/><Relationship Id="rId4" Type="http://schemas.openxmlformats.org/officeDocument/2006/relationships/image" Target="../media/image33.png"/><Relationship Id="rId9" Type="http://schemas.openxmlformats.org/officeDocument/2006/relationships/image" Target="../media/image23.png"/></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diagramLayout" Target="../diagrams/layout1.xml"/><Relationship Id="rId7" Type="http://schemas.openxmlformats.org/officeDocument/2006/relationships/image" Target="../media/image3.png"/><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7.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3.png"/><Relationship Id="rId7" Type="http://schemas.openxmlformats.org/officeDocument/2006/relationships/image" Target="../media/image29.png"/><Relationship Id="rId2" Type="http://schemas.openxmlformats.org/officeDocument/2006/relationships/image" Target="../media/image39.png"/><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1.png"/><Relationship Id="rId4" Type="http://schemas.openxmlformats.org/officeDocument/2006/relationships/image" Target="../media/image4.png"/></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0.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8.svg"/><Relationship Id="rId7" Type="http://schemas.openxmlformats.org/officeDocument/2006/relationships/image" Target="../media/image12.sv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svg"/><Relationship Id="rId4" Type="http://schemas.openxmlformats.org/officeDocument/2006/relationships/image" Target="../media/image9.png"/><Relationship Id="rId9" Type="http://schemas.openxmlformats.org/officeDocument/2006/relationships/image" Target="../media/image4.png"/></Relationships>
</file>

<file path=ppt/slides/_rels/slide6.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3.png"/><Relationship Id="rId7"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0.sv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ight Triangle 1">
            <a:extLst>
              <a:ext uri="{FF2B5EF4-FFF2-40B4-BE49-F238E27FC236}">
                <a16:creationId xmlns:a16="http://schemas.microsoft.com/office/drawing/2014/main" id="{1D633A80-A305-66CC-F7A3-2B68C43BED9F}"/>
              </a:ext>
            </a:extLst>
          </p:cNvPr>
          <p:cNvSpPr/>
          <p:nvPr/>
        </p:nvSpPr>
        <p:spPr>
          <a:xfrm>
            <a:off x="2102" y="-2102"/>
            <a:ext cx="14277778" cy="10286999"/>
          </a:xfrm>
          <a:prstGeom prst="rtTriangle">
            <a:avLst/>
          </a:prstGeom>
          <a:solidFill>
            <a:schemeClr val="tx1">
              <a:lumMod val="85000"/>
              <a:lumOff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Freeform 14"/>
          <p:cNvSpPr/>
          <p:nvPr/>
        </p:nvSpPr>
        <p:spPr>
          <a:xfrm>
            <a:off x="16108172" y="0"/>
            <a:ext cx="2179828" cy="636510"/>
          </a:xfrm>
          <a:custGeom>
            <a:avLst/>
            <a:gdLst/>
            <a:ahLst/>
            <a:cxnLst/>
            <a:rect l="l" t="t" r="r" b="b"/>
            <a:pathLst>
              <a:path w="2179828" h="636510">
                <a:moveTo>
                  <a:pt x="0" y="0"/>
                </a:moveTo>
                <a:lnTo>
                  <a:pt x="2179828" y="0"/>
                </a:lnTo>
                <a:lnTo>
                  <a:pt x="2179828" y="636510"/>
                </a:lnTo>
                <a:lnTo>
                  <a:pt x="0" y="636510"/>
                </a:lnTo>
                <a:lnTo>
                  <a:pt x="0" y="0"/>
                </a:lnTo>
                <a:close/>
              </a:path>
            </a:pathLst>
          </a:custGeom>
          <a:blipFill>
            <a:blip r:embed="rId2"/>
            <a:stretch>
              <a:fillRect/>
            </a:stretch>
          </a:blipFill>
        </p:spPr>
        <p:txBody>
          <a:bodyPr/>
          <a:lstStyle/>
          <a:p>
            <a:endParaRPr lang="en-US"/>
          </a:p>
        </p:txBody>
      </p:sp>
      <p:sp>
        <p:nvSpPr>
          <p:cNvPr id="15" name="TextBox 15"/>
          <p:cNvSpPr txBox="1"/>
          <p:nvPr/>
        </p:nvSpPr>
        <p:spPr>
          <a:xfrm>
            <a:off x="2605886" y="3163490"/>
            <a:ext cx="13076227" cy="2929648"/>
          </a:xfrm>
          <a:prstGeom prst="rect">
            <a:avLst/>
          </a:prstGeom>
        </p:spPr>
        <p:txBody>
          <a:bodyPr wrap="square" lIns="0" tIns="0" rIns="0" bIns="0" rtlCol="0" anchor="t">
            <a:spAutoFit/>
          </a:bodyPr>
          <a:lstStyle/>
          <a:p>
            <a:pPr algn="ctr">
              <a:lnSpc>
                <a:spcPts val="23660"/>
              </a:lnSpc>
            </a:pPr>
            <a:r>
              <a:rPr lang="en-US" sz="16900" spc="777">
                <a:solidFill>
                  <a:srgbClr val="FFFFFF"/>
                </a:solidFill>
                <a:latin typeface="Garet Bold"/>
                <a:ea typeface="Archivo Black"/>
                <a:cs typeface="Archivo Black"/>
                <a:sym typeface="Archivo Black"/>
              </a:rPr>
              <a:t>CASHCOW</a:t>
            </a:r>
            <a:endParaRPr lang="en-US" sz="16900" spc="777">
              <a:solidFill>
                <a:srgbClr val="FFFFFF"/>
              </a:solidFill>
              <a:latin typeface="Garet Bold"/>
              <a:ea typeface="Archivo Black"/>
              <a:cs typeface="Archivo Black"/>
            </a:endParaRPr>
          </a:p>
        </p:txBody>
      </p:sp>
      <p:sp>
        <p:nvSpPr>
          <p:cNvPr id="16" name="TextBox 16"/>
          <p:cNvSpPr txBox="1"/>
          <p:nvPr/>
        </p:nvSpPr>
        <p:spPr>
          <a:xfrm>
            <a:off x="6941764" y="6093138"/>
            <a:ext cx="4404470" cy="1234312"/>
          </a:xfrm>
          <a:prstGeom prst="rect">
            <a:avLst/>
          </a:prstGeom>
        </p:spPr>
        <p:txBody>
          <a:bodyPr wrap="square" lIns="0" tIns="0" rIns="0" bIns="0" rtlCol="0" anchor="t">
            <a:spAutoFit/>
          </a:bodyPr>
          <a:lstStyle/>
          <a:p>
            <a:pPr algn="ctr">
              <a:lnSpc>
                <a:spcPts val="4900"/>
              </a:lnSpc>
            </a:pPr>
            <a:r>
              <a:rPr lang="en-US" sz="3500" spc="532">
                <a:solidFill>
                  <a:srgbClr val="FFFFFF"/>
                </a:solidFill>
                <a:latin typeface="Garet"/>
                <a:ea typeface="Garet"/>
                <a:cs typeface="Garet"/>
                <a:sym typeface="Garet"/>
              </a:rPr>
              <a:t>PORTFOLIO PRESENTATION</a:t>
            </a:r>
          </a:p>
        </p:txBody>
      </p:sp>
      <p:pic>
        <p:nvPicPr>
          <p:cNvPr id="29" name="Picture 28" descr="A white bull with horns and coins in the background&#10;&#10;Description automatically generated">
            <a:extLst>
              <a:ext uri="{FF2B5EF4-FFF2-40B4-BE49-F238E27FC236}">
                <a16:creationId xmlns:a16="http://schemas.microsoft.com/office/drawing/2014/main" id="{50C16478-1FCF-AD33-29F6-E16AFFD8A9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25083" y="8654563"/>
            <a:ext cx="1632437" cy="1632437"/>
          </a:xfrm>
          <a:prstGeom prst="rect">
            <a:avLst/>
          </a:prstGeom>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white bull with horns and coins in the background&#10;&#10;Description automatically generated">
            <a:extLst>
              <a:ext uri="{FF2B5EF4-FFF2-40B4-BE49-F238E27FC236}">
                <a16:creationId xmlns:a16="http://schemas.microsoft.com/office/drawing/2014/main" id="{54CAF12E-521C-FBBC-CED2-BF7D4D27F3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25083" y="8654563"/>
            <a:ext cx="1632437" cy="1632437"/>
          </a:xfrm>
          <a:prstGeom prst="rect">
            <a:avLst/>
          </a:prstGeom>
        </p:spPr>
      </p:pic>
      <p:sp>
        <p:nvSpPr>
          <p:cNvPr id="8" name="TextBox 9">
            <a:extLst>
              <a:ext uri="{FF2B5EF4-FFF2-40B4-BE49-F238E27FC236}">
                <a16:creationId xmlns:a16="http://schemas.microsoft.com/office/drawing/2014/main" id="{50E96333-4706-2060-0178-0BA918A17CE0}"/>
              </a:ext>
            </a:extLst>
          </p:cNvPr>
          <p:cNvSpPr txBox="1"/>
          <p:nvPr/>
        </p:nvSpPr>
        <p:spPr>
          <a:xfrm>
            <a:off x="609138" y="314325"/>
            <a:ext cx="17185396" cy="871392"/>
          </a:xfrm>
          <a:prstGeom prst="rect">
            <a:avLst/>
          </a:prstGeom>
        </p:spPr>
        <p:txBody>
          <a:bodyPr wrap="square" lIns="0" tIns="0" rIns="0" bIns="0" rtlCol="0" anchor="t">
            <a:spAutoFit/>
          </a:bodyPr>
          <a:lstStyle/>
          <a:p>
            <a:pPr algn="ctr">
              <a:lnSpc>
                <a:spcPts val="6912"/>
              </a:lnSpc>
            </a:pPr>
            <a:r>
              <a:rPr lang="en-US" sz="5400" spc="577">
                <a:solidFill>
                  <a:srgbClr val="FFFFFF"/>
                </a:solidFill>
                <a:latin typeface="Garet Bold"/>
                <a:ea typeface="Archivo Black"/>
                <a:cs typeface="Archivo Black"/>
                <a:sym typeface="Archivo Black"/>
              </a:rPr>
              <a:t>FINLAND RISK MATRIX</a:t>
            </a:r>
            <a:endParaRPr lang="en-US" sz="5400" spc="577">
              <a:solidFill>
                <a:srgbClr val="FFFFFF"/>
              </a:solidFill>
              <a:latin typeface="Garet Bold" panose="020B0604020202020204" charset="0"/>
              <a:ea typeface="Archivo Black"/>
              <a:cs typeface="Archivo Black"/>
            </a:endParaRPr>
          </a:p>
        </p:txBody>
      </p:sp>
      <p:graphicFrame>
        <p:nvGraphicFramePr>
          <p:cNvPr id="3" name="Table 2">
            <a:extLst>
              <a:ext uri="{FF2B5EF4-FFF2-40B4-BE49-F238E27FC236}">
                <a16:creationId xmlns:a16="http://schemas.microsoft.com/office/drawing/2014/main" id="{D3EAE646-6903-847E-15B9-10655BC28449}"/>
              </a:ext>
            </a:extLst>
          </p:cNvPr>
          <p:cNvGraphicFramePr>
            <a:graphicFrameLocks noGrp="1"/>
          </p:cNvGraphicFramePr>
          <p:nvPr>
            <p:extLst>
              <p:ext uri="{D42A27DB-BD31-4B8C-83A1-F6EECF244321}">
                <p14:modId xmlns:p14="http://schemas.microsoft.com/office/powerpoint/2010/main" val="1177829582"/>
              </p:ext>
            </p:extLst>
          </p:nvPr>
        </p:nvGraphicFramePr>
        <p:xfrm>
          <a:off x="371475" y="1543050"/>
          <a:ext cx="17645359" cy="7799227"/>
        </p:xfrm>
        <a:graphic>
          <a:graphicData uri="http://schemas.openxmlformats.org/drawingml/2006/table">
            <a:tbl>
              <a:tblPr bandRow="1">
                <a:tableStyleId>{5C22544A-7EE6-4342-B048-85BDC9FD1C3A}</a:tableStyleId>
              </a:tblPr>
              <a:tblGrid>
                <a:gridCol w="691207">
                  <a:extLst>
                    <a:ext uri="{9D8B030D-6E8A-4147-A177-3AD203B41FA5}">
                      <a16:colId xmlns:a16="http://schemas.microsoft.com/office/drawing/2014/main" val="2524274151"/>
                    </a:ext>
                  </a:extLst>
                </a:gridCol>
                <a:gridCol w="2119269">
                  <a:extLst>
                    <a:ext uri="{9D8B030D-6E8A-4147-A177-3AD203B41FA5}">
                      <a16:colId xmlns:a16="http://schemas.microsoft.com/office/drawing/2014/main" val="3844813004"/>
                    </a:ext>
                  </a:extLst>
                </a:gridCol>
                <a:gridCol w="2119269">
                  <a:extLst>
                    <a:ext uri="{9D8B030D-6E8A-4147-A177-3AD203B41FA5}">
                      <a16:colId xmlns:a16="http://schemas.microsoft.com/office/drawing/2014/main" val="2208512337"/>
                    </a:ext>
                  </a:extLst>
                </a:gridCol>
                <a:gridCol w="2119269">
                  <a:extLst>
                    <a:ext uri="{9D8B030D-6E8A-4147-A177-3AD203B41FA5}">
                      <a16:colId xmlns:a16="http://schemas.microsoft.com/office/drawing/2014/main" val="2728924598"/>
                    </a:ext>
                  </a:extLst>
                </a:gridCol>
                <a:gridCol w="2119269">
                  <a:extLst>
                    <a:ext uri="{9D8B030D-6E8A-4147-A177-3AD203B41FA5}">
                      <a16:colId xmlns:a16="http://schemas.microsoft.com/office/drawing/2014/main" val="172126764"/>
                    </a:ext>
                  </a:extLst>
                </a:gridCol>
                <a:gridCol w="2119269">
                  <a:extLst>
                    <a:ext uri="{9D8B030D-6E8A-4147-A177-3AD203B41FA5}">
                      <a16:colId xmlns:a16="http://schemas.microsoft.com/office/drawing/2014/main" val="2555043307"/>
                    </a:ext>
                  </a:extLst>
                </a:gridCol>
                <a:gridCol w="2119269">
                  <a:extLst>
                    <a:ext uri="{9D8B030D-6E8A-4147-A177-3AD203B41FA5}">
                      <a16:colId xmlns:a16="http://schemas.microsoft.com/office/drawing/2014/main" val="2786681375"/>
                    </a:ext>
                  </a:extLst>
                </a:gridCol>
                <a:gridCol w="2119269">
                  <a:extLst>
                    <a:ext uri="{9D8B030D-6E8A-4147-A177-3AD203B41FA5}">
                      <a16:colId xmlns:a16="http://schemas.microsoft.com/office/drawing/2014/main" val="1892243898"/>
                    </a:ext>
                  </a:extLst>
                </a:gridCol>
                <a:gridCol w="2119269">
                  <a:extLst>
                    <a:ext uri="{9D8B030D-6E8A-4147-A177-3AD203B41FA5}">
                      <a16:colId xmlns:a16="http://schemas.microsoft.com/office/drawing/2014/main" val="3203247910"/>
                    </a:ext>
                  </a:extLst>
                </a:gridCol>
              </a:tblGrid>
              <a:tr h="832781">
                <a:tc>
                  <a:txBody>
                    <a:bodyPr/>
                    <a:lstStyle/>
                    <a:p>
                      <a:pPr algn="ctr" fontAlgn="ctr"/>
                      <a:r>
                        <a:rPr lang="en-GB" sz="1600" b="1" i="0" u="none" strike="noStrike">
                          <a:solidFill>
                            <a:srgbClr val="FFFFFF"/>
                          </a:solidFill>
                          <a:effectLst/>
                          <a:latin typeface="Calibri"/>
                        </a:rPr>
                        <a:t>Project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lumMod val="50000"/>
                        <a:lumOff val="50000"/>
                      </a:schemeClr>
                    </a:solidFill>
                  </a:tcPr>
                </a:tc>
                <a:tc>
                  <a:txBody>
                    <a:bodyPr/>
                    <a:lstStyle/>
                    <a:p>
                      <a:pPr algn="ctr" fontAlgn="ctr"/>
                      <a:r>
                        <a:rPr lang="en-GB" sz="1600" b="1" i="0" u="none" strike="noStrike">
                          <a:solidFill>
                            <a:srgbClr val="FFFFFF"/>
                          </a:solidFill>
                          <a:effectLst/>
                          <a:latin typeface="Calibri"/>
                        </a:rPr>
                        <a:t>Risk No.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lumMod val="50000"/>
                        <a:lumOff val="50000"/>
                      </a:schemeClr>
                    </a:solidFill>
                  </a:tcPr>
                </a:tc>
                <a:tc>
                  <a:txBody>
                    <a:bodyPr/>
                    <a:lstStyle/>
                    <a:p>
                      <a:pPr algn="ctr" fontAlgn="ctr"/>
                      <a:r>
                        <a:rPr lang="en-GB" sz="1600" b="1" i="0" u="none" strike="noStrike">
                          <a:solidFill>
                            <a:srgbClr val="FFFFFF"/>
                          </a:solidFill>
                          <a:effectLst/>
                          <a:latin typeface="Calibri"/>
                        </a:rPr>
                        <a:t>As a result of… (CAUSE)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lumMod val="50000"/>
                        <a:lumOff val="50000"/>
                      </a:schemeClr>
                    </a:solidFill>
                  </a:tcPr>
                </a:tc>
                <a:tc>
                  <a:txBody>
                    <a:bodyPr/>
                    <a:lstStyle/>
                    <a:p>
                      <a:pPr algn="ctr" fontAlgn="ctr"/>
                      <a:r>
                        <a:rPr lang="en-GB" sz="1600" b="1" i="0" u="none" strike="noStrike">
                          <a:solidFill>
                            <a:srgbClr val="FFFFFF"/>
                          </a:solidFill>
                          <a:effectLst/>
                          <a:latin typeface="Calibri"/>
                        </a:rPr>
                        <a:t>Uncertain event may occur… (RISK)</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lumMod val="50000"/>
                        <a:lumOff val="50000"/>
                      </a:schemeClr>
                    </a:solidFill>
                  </a:tcPr>
                </a:tc>
                <a:tc>
                  <a:txBody>
                    <a:bodyPr/>
                    <a:lstStyle/>
                    <a:p>
                      <a:pPr algn="ctr" fontAlgn="ctr"/>
                      <a:r>
                        <a:rPr lang="en-GB" sz="1600" b="1" i="0" u="none" strike="noStrike">
                          <a:solidFill>
                            <a:srgbClr val="FFFFFF"/>
                          </a:solidFill>
                          <a:effectLst/>
                          <a:latin typeface="Calibri"/>
                        </a:rPr>
                        <a:t>Which would lead to effect on objective(s) (IMPACT)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lumMod val="50000"/>
                        <a:lumOff val="50000"/>
                      </a:schemeClr>
                    </a:solidFill>
                  </a:tcPr>
                </a:tc>
                <a:tc>
                  <a:txBody>
                    <a:bodyPr/>
                    <a:lstStyle/>
                    <a:p>
                      <a:pPr algn="ctr" fontAlgn="ctr"/>
                      <a:r>
                        <a:rPr lang="en-GB" sz="1600" b="1" i="0" u="none" strike="noStrike">
                          <a:solidFill>
                            <a:srgbClr val="FFFFFF"/>
                          </a:solidFill>
                          <a:effectLst/>
                          <a:latin typeface="Calibri"/>
                        </a:rPr>
                        <a:t>Probability (L/M/H)</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lumMod val="50000"/>
                        <a:lumOff val="50000"/>
                      </a:schemeClr>
                    </a:solidFill>
                  </a:tcPr>
                </a:tc>
                <a:tc>
                  <a:txBody>
                    <a:bodyPr/>
                    <a:lstStyle/>
                    <a:p>
                      <a:pPr algn="ctr" fontAlgn="ctr"/>
                      <a:r>
                        <a:rPr lang="en-GB" sz="1600" b="1" i="0" u="none" strike="noStrike">
                          <a:solidFill>
                            <a:srgbClr val="FFFFFF"/>
                          </a:solidFill>
                          <a:effectLst/>
                          <a:latin typeface="Calibri"/>
                        </a:rPr>
                        <a:t>Impact on T/C/Q/ in days and/or £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lumMod val="50000"/>
                        <a:lumOff val="50000"/>
                      </a:schemeClr>
                    </a:solidFill>
                  </a:tcPr>
                </a:tc>
                <a:tc>
                  <a:txBody>
                    <a:bodyPr/>
                    <a:lstStyle/>
                    <a:p>
                      <a:pPr algn="ctr" fontAlgn="ctr"/>
                      <a:r>
                        <a:rPr lang="en-GB" sz="1600" b="1" i="0" u="none" strike="noStrike">
                          <a:solidFill>
                            <a:srgbClr val="FFFFFF"/>
                          </a:solidFill>
                          <a:effectLst/>
                          <a:latin typeface="Calibri"/>
                        </a:rPr>
                        <a:t>Mitigation Strategy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lumMod val="50000"/>
                        <a:lumOff val="50000"/>
                      </a:schemeClr>
                    </a:solidFill>
                  </a:tcPr>
                </a:tc>
                <a:tc>
                  <a:txBody>
                    <a:bodyPr/>
                    <a:lstStyle/>
                    <a:p>
                      <a:pPr algn="ctr" fontAlgn="ctr"/>
                      <a:r>
                        <a:rPr lang="en-GB" sz="1600" b="1" i="0" u="none" strike="noStrike">
                          <a:solidFill>
                            <a:srgbClr val="FFFFFF"/>
                          </a:solidFill>
                          <a:effectLst/>
                          <a:latin typeface="Calibri"/>
                        </a:rPr>
                        <a:t>Contingency Plan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lumMod val="50000"/>
                        <a:lumOff val="50000"/>
                      </a:schemeClr>
                    </a:solidFill>
                  </a:tcPr>
                </a:tc>
                <a:extLst>
                  <a:ext uri="{0D108BD9-81ED-4DB2-BD59-A6C34878D82A}">
                    <a16:rowId xmlns:a16="http://schemas.microsoft.com/office/drawing/2014/main" val="2129655635"/>
                  </a:ext>
                </a:extLst>
              </a:tr>
              <a:tr h="1603871">
                <a:tc rowSpan="4">
                  <a:txBody>
                    <a:bodyPr/>
                    <a:lstStyle/>
                    <a:p>
                      <a:pPr algn="ctr" fontAlgn="ctr"/>
                      <a:r>
                        <a:rPr lang="en-GB" sz="1600" b="1" i="0" u="none" strike="noStrike">
                          <a:solidFill>
                            <a:srgbClr val="FFFFFF"/>
                          </a:solidFill>
                          <a:effectLst/>
                          <a:latin typeface="Calibri"/>
                        </a:rPr>
                        <a:t>Finland</a:t>
                      </a:r>
                      <a:r>
                        <a:rPr lang="en-GB" sz="1050" b="1" i="0" u="none" strike="noStrike">
                          <a:solidFill>
                            <a:srgbClr val="FFFFFF"/>
                          </a:solidFill>
                          <a:effectLst/>
                          <a:latin typeface="Calibri"/>
                        </a:rPr>
                        <a:t> </a:t>
                      </a:r>
                    </a:p>
                  </a:txBody>
                  <a:tcPr marL="9525" marR="9525" marT="9525" marB="0" vert="vert27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lumMod val="65000"/>
                        <a:lumOff val="35000"/>
                      </a:schemeClr>
                    </a:solidFill>
                  </a:tcPr>
                </a:tc>
                <a:tc>
                  <a:txBody>
                    <a:bodyPr/>
                    <a:lstStyle/>
                    <a:p>
                      <a:pPr algn="l" fontAlgn="ctr"/>
                      <a:r>
                        <a:rPr lang="en-GB" sz="1400" b="1" i="0" u="none" strike="noStrike">
                          <a:solidFill>
                            <a:srgbClr val="000000"/>
                          </a:solidFill>
                          <a:effectLst/>
                          <a:latin typeface="Calibri"/>
                        </a:rPr>
                        <a:t>M311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t"/>
                      <a:r>
                        <a:rPr lang="en-GB" sz="1400" b="0" i="0" u="none" strike="noStrike">
                          <a:solidFill>
                            <a:srgbClr val="000000"/>
                          </a:solidFill>
                          <a:effectLst/>
                          <a:latin typeface="Calibri"/>
                        </a:rPr>
                        <a:t>Extension of D107's estimated man-days and design job not being completed within planned time frame. </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t"/>
                      <a:r>
                        <a:rPr lang="en-GB" sz="1400" b="0" i="0" u="none" strike="noStrike">
                          <a:solidFill>
                            <a:srgbClr val="000000"/>
                          </a:solidFill>
                          <a:effectLst/>
                          <a:latin typeface="Calibri"/>
                        </a:rPr>
                        <a:t>M311 may be delayed resulting in the duration of M311 being pushed into later periods 5/6 and minimising the amount of time left for A720 and T522. </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t"/>
                      <a:r>
                        <a:rPr lang="en-GB" sz="1400" b="0" i="0" u="none" strike="noStrike">
                          <a:solidFill>
                            <a:srgbClr val="000000"/>
                          </a:solidFill>
                          <a:effectLst/>
                          <a:latin typeface="Calibri"/>
                        </a:rPr>
                        <a:t>Missed inspection for I016 - this would need to be rebooked one period in advance resulting in reduced time on the critical path for later jobs. </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t"/>
                      <a:r>
                        <a:rPr lang="en-GB" sz="1400" b="1" i="0" u="none" strike="noStrike">
                          <a:solidFill>
                            <a:srgbClr val="000000"/>
                          </a:solidFill>
                          <a:effectLst/>
                          <a:latin typeface="Calibri"/>
                        </a:rPr>
                        <a:t>High </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t"/>
                      <a:r>
                        <a:rPr lang="en-GB" sz="1400" b="1" i="0" u="none" strike="noStrike">
                          <a:solidFill>
                            <a:srgbClr val="000000"/>
                          </a:solidFill>
                          <a:effectLst/>
                          <a:latin typeface="Calibri"/>
                        </a:rPr>
                        <a:t>Time</a:t>
                      </a:r>
                      <a:r>
                        <a:rPr lang="en-GB" sz="1400" b="0" i="0" u="none" strike="noStrike">
                          <a:solidFill>
                            <a:srgbClr val="000000"/>
                          </a:solidFill>
                          <a:effectLst/>
                          <a:latin typeface="Calibri"/>
                        </a:rPr>
                        <a:t> - could result in our project finishing 10+ days later. </a:t>
                      </a:r>
                      <a:br>
                        <a:rPr lang="en-GB" sz="1400" b="0" i="0" u="none" strike="noStrike">
                          <a:solidFill>
                            <a:srgbClr val="000000"/>
                          </a:solidFill>
                          <a:effectLst/>
                          <a:latin typeface="Calibri"/>
                        </a:rPr>
                      </a:br>
                      <a:r>
                        <a:rPr lang="en-GB" sz="1400" b="1" i="0" u="none" strike="noStrike">
                          <a:solidFill>
                            <a:srgbClr val="000000"/>
                          </a:solidFill>
                          <a:effectLst/>
                          <a:latin typeface="Calibri"/>
                        </a:rPr>
                        <a:t>Cost</a:t>
                      </a:r>
                      <a:r>
                        <a:rPr lang="en-GB" sz="1400" b="0" i="0" u="none" strike="noStrike">
                          <a:solidFill>
                            <a:srgbClr val="000000"/>
                          </a:solidFill>
                          <a:effectLst/>
                          <a:latin typeface="Calibri"/>
                        </a:rPr>
                        <a:t> - £10,000 per day for overrunning </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t"/>
                      <a:r>
                        <a:rPr lang="en-GB" sz="1400" b="0" i="0" u="none" strike="noStrike">
                          <a:solidFill>
                            <a:srgbClr val="000000"/>
                          </a:solidFill>
                          <a:effectLst/>
                          <a:latin typeface="Calibri"/>
                        </a:rPr>
                        <a:t>Subcontract D107 and reassign all internal designers to the sub-critical path. </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t"/>
                      <a:r>
                        <a:rPr lang="en-GB" sz="1400" b="0" i="0" u="none" strike="noStrike">
                          <a:solidFill>
                            <a:srgbClr val="000000"/>
                          </a:solidFill>
                          <a:effectLst/>
                          <a:latin typeface="Calibri"/>
                        </a:rPr>
                        <a:t>Account for extra resources that may need to be distributed to assembly and test jobs on the critical path in periods 5-7 to reduce the duration of tasks. </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2578058869"/>
                  </a:ext>
                </a:extLst>
              </a:tr>
              <a:tr h="1434236">
                <a:tc vMerge="1">
                  <a:txBody>
                    <a:bodyPr/>
                    <a:lstStyle/>
                    <a:p>
                      <a:endParaRPr lang="en-GB"/>
                    </a:p>
                  </a:txBody>
                  <a:tcPr/>
                </a:tc>
                <a:tc>
                  <a:txBody>
                    <a:bodyPr/>
                    <a:lstStyle/>
                    <a:p>
                      <a:pPr algn="l" fontAlgn="ctr"/>
                      <a:r>
                        <a:rPr lang="en-GB" sz="1400" b="1" i="0" u="none" strike="noStrike">
                          <a:solidFill>
                            <a:srgbClr val="000000"/>
                          </a:solidFill>
                          <a:effectLst/>
                          <a:latin typeface="Aptos Narrow"/>
                        </a:rPr>
                        <a:t>D108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t"/>
                      <a:r>
                        <a:rPr lang="en-GB" sz="1400" b="0" i="0" u="none" strike="noStrike">
                          <a:solidFill>
                            <a:srgbClr val="000000"/>
                          </a:solidFill>
                          <a:effectLst/>
                          <a:latin typeface="Calibri"/>
                        </a:rPr>
                        <a:t>Extension of D108's estimated man-days and design job not being completed within planned time frame. </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t"/>
                      <a:r>
                        <a:rPr lang="en-GB" sz="1400" b="0" i="0" u="none" strike="noStrike">
                          <a:solidFill>
                            <a:srgbClr val="000000"/>
                          </a:solidFill>
                          <a:effectLst/>
                          <a:latin typeface="Calibri"/>
                        </a:rPr>
                        <a:t>M312 will commence later, thus  pushing the inspection -  I017 later. This is significant as T522 on the critical path is dependent on I017 being completed on time </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t"/>
                      <a:r>
                        <a:rPr lang="en-GB" sz="1400" b="0" i="0" u="none" strike="noStrike">
                          <a:solidFill>
                            <a:srgbClr val="000000"/>
                          </a:solidFill>
                          <a:effectLst/>
                          <a:latin typeface="Calibri"/>
                        </a:rPr>
                        <a:t>Delayed inspection and delayed start to T522 on the critical path which could result in the overall project running over schedule. </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t"/>
                      <a:r>
                        <a:rPr lang="en-GB" sz="1400" b="1" i="0" u="none" strike="noStrike">
                          <a:solidFill>
                            <a:srgbClr val="000000"/>
                          </a:solidFill>
                          <a:effectLst/>
                          <a:latin typeface="Calibri"/>
                        </a:rPr>
                        <a:t>Medium </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t"/>
                      <a:r>
                        <a:rPr lang="en-GB" sz="1400" b="1" i="0" u="none" strike="noStrike">
                          <a:solidFill>
                            <a:srgbClr val="000000"/>
                          </a:solidFill>
                          <a:effectLst/>
                          <a:latin typeface="Calibri"/>
                        </a:rPr>
                        <a:t>Time</a:t>
                      </a:r>
                      <a:r>
                        <a:rPr lang="en-GB" sz="1400" b="0" i="0" u="none" strike="noStrike">
                          <a:solidFill>
                            <a:srgbClr val="000000"/>
                          </a:solidFill>
                          <a:effectLst/>
                          <a:latin typeface="Calibri"/>
                        </a:rPr>
                        <a:t> - Additional time spent on this design job and an extra £400/day on a designer in the next period as a contingency. </a:t>
                      </a:r>
                      <a:br>
                        <a:rPr lang="en-GB" sz="1400" b="0" i="0" u="none" strike="noStrike">
                          <a:solidFill>
                            <a:srgbClr val="000000"/>
                          </a:solidFill>
                          <a:effectLst/>
                          <a:latin typeface="Calibri"/>
                        </a:rPr>
                      </a:br>
                      <a:r>
                        <a:rPr lang="en-GB" sz="1400" b="1" i="0" u="none" strike="noStrike">
                          <a:solidFill>
                            <a:srgbClr val="000000"/>
                          </a:solidFill>
                          <a:effectLst/>
                          <a:latin typeface="Calibri"/>
                        </a:rPr>
                        <a:t>Cost</a:t>
                      </a:r>
                      <a:r>
                        <a:rPr lang="en-GB" sz="1400" b="0" i="0" u="none" strike="noStrike">
                          <a:solidFill>
                            <a:srgbClr val="000000"/>
                          </a:solidFill>
                          <a:effectLst/>
                          <a:latin typeface="Calibri"/>
                        </a:rPr>
                        <a:t> - £10,000 per day for overrunning </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t"/>
                      <a:r>
                        <a:rPr lang="en-GB" sz="1400" b="0" i="0" u="none" strike="noStrike">
                          <a:solidFill>
                            <a:srgbClr val="000000"/>
                          </a:solidFill>
                          <a:effectLst/>
                          <a:latin typeface="Calibri"/>
                        </a:rPr>
                        <a:t>Choose a manufacturer that will complete M312 in the least amount of time and ensure that there is float after M312 to minimise the impact of this job overrunning.</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t"/>
                      <a:r>
                        <a:rPr lang="en-GB" sz="1400" b="0" i="0" u="none" strike="noStrike">
                          <a:solidFill>
                            <a:srgbClr val="000000"/>
                          </a:solidFill>
                          <a:effectLst/>
                          <a:latin typeface="Calibri"/>
                        </a:rPr>
                        <a:t>Booking additional designers in the subsequent period to ensure that D108 is completed and does not impact the start of the M312. </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2360202592"/>
                  </a:ext>
                </a:extLst>
              </a:tr>
              <a:tr h="1680981">
                <a:tc vMerge="1">
                  <a:txBody>
                    <a:bodyPr/>
                    <a:lstStyle/>
                    <a:p>
                      <a:endParaRPr lang="en-GB"/>
                    </a:p>
                  </a:txBody>
                  <a:tcPr/>
                </a:tc>
                <a:tc>
                  <a:txBody>
                    <a:bodyPr/>
                    <a:lstStyle/>
                    <a:p>
                      <a:pPr algn="l" fontAlgn="ctr"/>
                      <a:r>
                        <a:rPr lang="en-GB" sz="1400" b="1" i="0" u="none" strike="noStrike">
                          <a:solidFill>
                            <a:srgbClr val="000000"/>
                          </a:solidFill>
                          <a:effectLst/>
                          <a:latin typeface="Calibri"/>
                        </a:rPr>
                        <a:t>I019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t"/>
                      <a:r>
                        <a:rPr lang="en-GB" sz="1400" b="0" i="0" u="none" strike="noStrike">
                          <a:solidFill>
                            <a:srgbClr val="000000"/>
                          </a:solidFill>
                          <a:effectLst/>
                          <a:latin typeface="Calibri"/>
                        </a:rPr>
                        <a:t>Missed inspection day or failed inspection due to  M315 overrunning or low quality. This is a significant risk as this job falls on the sub-critical path. </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t"/>
                      <a:r>
                        <a:rPr lang="en-GB" sz="1400" b="0" i="0" u="none" strike="noStrike">
                          <a:solidFill>
                            <a:srgbClr val="000000"/>
                          </a:solidFill>
                          <a:effectLst/>
                          <a:latin typeface="Calibri"/>
                        </a:rPr>
                        <a:t>I019 will be missed or need to be repeated and will need to be rebooked for the next period resulting in up to 20 days lost. This will delay the start of A721. </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t"/>
                      <a:r>
                        <a:rPr lang="en-GB" sz="1400" b="0" i="0" u="none" strike="noStrike">
                          <a:solidFill>
                            <a:srgbClr val="000000"/>
                          </a:solidFill>
                          <a:effectLst/>
                          <a:latin typeface="Calibri"/>
                        </a:rPr>
                        <a:t>Delayed start to A721 in the later periods will affect T523 and subsequently A724 on the critical path which could result in the overall project overrunning. </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t"/>
                      <a:r>
                        <a:rPr lang="en-GB" sz="1400" b="1" i="0" u="none" strike="noStrike">
                          <a:solidFill>
                            <a:srgbClr val="000000"/>
                          </a:solidFill>
                          <a:effectLst/>
                          <a:latin typeface="Calibri"/>
                        </a:rPr>
                        <a:t>Medium </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t"/>
                      <a:r>
                        <a:rPr lang="en-GB" sz="1400" b="1" i="0" u="none" strike="noStrike">
                          <a:solidFill>
                            <a:srgbClr val="000000"/>
                          </a:solidFill>
                          <a:effectLst/>
                          <a:latin typeface="Calibri"/>
                        </a:rPr>
                        <a:t>Time</a:t>
                      </a:r>
                      <a:r>
                        <a:rPr lang="en-GB" sz="1400" b="0" i="0" u="none" strike="noStrike">
                          <a:solidFill>
                            <a:srgbClr val="000000"/>
                          </a:solidFill>
                          <a:effectLst/>
                          <a:latin typeface="Calibri"/>
                        </a:rPr>
                        <a:t> - Additional time spent on this manufacturing job which could lead to the project overrunning. </a:t>
                      </a:r>
                      <a:br>
                        <a:rPr lang="en-GB" sz="1400" b="0" i="0" u="none" strike="noStrike">
                          <a:solidFill>
                            <a:srgbClr val="000000"/>
                          </a:solidFill>
                          <a:effectLst/>
                          <a:latin typeface="Calibri"/>
                        </a:rPr>
                      </a:br>
                      <a:r>
                        <a:rPr lang="en-GB" sz="1400" b="1" i="0" u="none" strike="noStrike">
                          <a:solidFill>
                            <a:srgbClr val="000000"/>
                          </a:solidFill>
                          <a:effectLst/>
                          <a:latin typeface="Calibri"/>
                        </a:rPr>
                        <a:t>Cost</a:t>
                      </a:r>
                      <a:r>
                        <a:rPr lang="en-GB" sz="1400" b="0" i="0" u="none" strike="noStrike">
                          <a:solidFill>
                            <a:srgbClr val="000000"/>
                          </a:solidFill>
                          <a:effectLst/>
                          <a:latin typeface="Calibri"/>
                        </a:rPr>
                        <a:t> - £1500/day sunk costs for the inspectors booked and additional £1500/day for the next period.</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t"/>
                      <a:r>
                        <a:rPr lang="en-GB" sz="1400" b="0" i="0" u="none" strike="noStrike">
                          <a:solidFill>
                            <a:srgbClr val="000000"/>
                          </a:solidFill>
                          <a:effectLst/>
                          <a:latin typeface="Calibri"/>
                        </a:rPr>
                        <a:t>Choose a manufacturer with a reliable history and record of high quality to reduce the risk of failed inspection or the job overrunning. </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t"/>
                      <a:r>
                        <a:rPr lang="en-GB" sz="1400" b="0" i="0" u="none" strike="noStrike">
                          <a:solidFill>
                            <a:srgbClr val="000000"/>
                          </a:solidFill>
                          <a:effectLst/>
                          <a:latin typeface="Calibri"/>
                        </a:rPr>
                        <a:t>Book sufficient assemblers and testers in period 6 to reduce the durations of A721 and T523 in period 6 to limit the impact of M315 overrunning and the critical path being extended. </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33110600"/>
                  </a:ext>
                </a:extLst>
              </a:tr>
              <a:tr h="1434236">
                <a:tc vMerge="1">
                  <a:txBody>
                    <a:bodyPr/>
                    <a:lstStyle/>
                    <a:p>
                      <a:endParaRPr lang="en-GB"/>
                    </a:p>
                  </a:txBody>
                  <a:tcPr/>
                </a:tc>
                <a:tc>
                  <a:txBody>
                    <a:bodyPr/>
                    <a:lstStyle/>
                    <a:p>
                      <a:pPr algn="l" fontAlgn="ctr"/>
                      <a:r>
                        <a:rPr lang="en-GB" sz="1400" b="1" i="0" u="none" strike="noStrike">
                          <a:solidFill>
                            <a:srgbClr val="000000"/>
                          </a:solidFill>
                          <a:effectLst/>
                          <a:latin typeface="Calibri"/>
                        </a:rPr>
                        <a:t>T530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t"/>
                      <a:r>
                        <a:rPr lang="en-GB" sz="1400" b="0" i="0" u="none" strike="noStrike">
                          <a:solidFill>
                            <a:srgbClr val="000000"/>
                          </a:solidFill>
                          <a:effectLst/>
                          <a:latin typeface="Calibri"/>
                        </a:rPr>
                        <a:t>Test failure due to poor assembly of A729. </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t"/>
                      <a:r>
                        <a:rPr lang="en-GB" sz="1400" b="0" i="0" u="none" strike="noStrike">
                          <a:solidFill>
                            <a:srgbClr val="000000"/>
                          </a:solidFill>
                          <a:effectLst/>
                          <a:latin typeface="Calibri"/>
                        </a:rPr>
                        <a:t>Both A729 and T530 would need to be redone in the next period. </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t"/>
                      <a:r>
                        <a:rPr lang="en-GB" sz="1400" b="0" i="0" u="none" strike="noStrike">
                          <a:solidFill>
                            <a:srgbClr val="000000"/>
                          </a:solidFill>
                          <a:effectLst/>
                          <a:latin typeface="Calibri"/>
                        </a:rPr>
                        <a:t>Could delay the start of A721 and subsequently delay tasks on the critical path. </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t"/>
                      <a:r>
                        <a:rPr lang="en-GB" sz="1400" b="1" i="0" u="none" strike="noStrike">
                          <a:solidFill>
                            <a:srgbClr val="000000"/>
                          </a:solidFill>
                          <a:effectLst/>
                          <a:latin typeface="Calibri"/>
                        </a:rPr>
                        <a:t>Medium </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t"/>
                      <a:r>
                        <a:rPr lang="en-GB" sz="1400" b="1" i="0" u="none" strike="noStrike">
                          <a:solidFill>
                            <a:srgbClr val="000000"/>
                          </a:solidFill>
                          <a:effectLst/>
                          <a:latin typeface="Calibri"/>
                        </a:rPr>
                        <a:t>Time</a:t>
                      </a:r>
                      <a:r>
                        <a:rPr lang="en-GB" sz="1400" b="0" i="0" u="none" strike="noStrike">
                          <a:solidFill>
                            <a:srgbClr val="000000"/>
                          </a:solidFill>
                          <a:effectLst/>
                          <a:latin typeface="Calibri"/>
                        </a:rPr>
                        <a:t> - A whole period is used to repeat the assembly and test jobs. Possible delay impact on A721 being completed on time. </a:t>
                      </a:r>
                      <a:br>
                        <a:rPr lang="en-GB" sz="1400" b="0" i="0" u="none" strike="noStrike">
                          <a:solidFill>
                            <a:srgbClr val="000000"/>
                          </a:solidFill>
                          <a:effectLst/>
                          <a:latin typeface="Calibri"/>
                        </a:rPr>
                      </a:br>
                      <a:r>
                        <a:rPr lang="en-GB" sz="1400" b="1" i="0" u="none" strike="noStrike">
                          <a:solidFill>
                            <a:srgbClr val="000000"/>
                          </a:solidFill>
                          <a:effectLst/>
                          <a:latin typeface="Calibri"/>
                        </a:rPr>
                        <a:t>Cost</a:t>
                      </a:r>
                      <a:r>
                        <a:rPr lang="en-GB" sz="1400" b="0" i="0" u="none" strike="noStrike">
                          <a:solidFill>
                            <a:srgbClr val="000000"/>
                          </a:solidFill>
                          <a:effectLst/>
                          <a:latin typeface="Calibri"/>
                        </a:rPr>
                        <a:t> - Additional £1,100/day in period 5 as a contingency. Potential £10,000/day if jobs on the critical path are delayed.   </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t"/>
                      <a:r>
                        <a:rPr lang="en-GB" sz="1400" b="0" i="0" u="none" strike="noStrike">
                          <a:solidFill>
                            <a:srgbClr val="000000"/>
                          </a:solidFill>
                          <a:effectLst/>
                          <a:latin typeface="Calibri"/>
                        </a:rPr>
                        <a:t>Assign sufficient assemblers and testers in period 4 to ensure that these jobs are completed within one period. This ensures that if the jobs need to be repeated, float can be used in period 5. </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t"/>
                      <a:r>
                        <a:rPr lang="en-GB" sz="1400" b="0" i="0" u="none" strike="noStrike">
                          <a:solidFill>
                            <a:srgbClr val="000000"/>
                          </a:solidFill>
                          <a:effectLst/>
                          <a:latin typeface="Calibri"/>
                        </a:rPr>
                        <a:t>Book at least one additional assembler and tester in period 5 to reduce the delay of  A721 starting later.</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3587604191"/>
                  </a:ext>
                </a:extLst>
              </a:tr>
            </a:tbl>
          </a:graphicData>
        </a:graphic>
      </p:graphicFrame>
      <p:sp>
        <p:nvSpPr>
          <p:cNvPr id="4" name="Freeform 26">
            <a:extLst>
              <a:ext uri="{FF2B5EF4-FFF2-40B4-BE49-F238E27FC236}">
                <a16:creationId xmlns:a16="http://schemas.microsoft.com/office/drawing/2014/main" id="{2E34243E-CCFD-F72F-453C-8D2C2287BA84}"/>
              </a:ext>
            </a:extLst>
          </p:cNvPr>
          <p:cNvSpPr/>
          <p:nvPr/>
        </p:nvSpPr>
        <p:spPr>
          <a:xfrm>
            <a:off x="16108172" y="0"/>
            <a:ext cx="2179828" cy="636510"/>
          </a:xfrm>
          <a:custGeom>
            <a:avLst/>
            <a:gdLst/>
            <a:ahLst/>
            <a:cxnLst/>
            <a:rect l="l" t="t" r="r" b="b"/>
            <a:pathLst>
              <a:path w="2179828" h="636510">
                <a:moveTo>
                  <a:pt x="0" y="0"/>
                </a:moveTo>
                <a:lnTo>
                  <a:pt x="2179828" y="0"/>
                </a:lnTo>
                <a:lnTo>
                  <a:pt x="2179828" y="636510"/>
                </a:lnTo>
                <a:lnTo>
                  <a:pt x="0" y="636510"/>
                </a:lnTo>
                <a:lnTo>
                  <a:pt x="0" y="0"/>
                </a:lnTo>
                <a:close/>
              </a:path>
            </a:pathLst>
          </a:custGeom>
          <a:blipFill>
            <a:blip r:embed="rId3"/>
            <a:stretch>
              <a:fillRect/>
            </a:stretch>
          </a:blipFill>
        </p:spPr>
        <p:txBody>
          <a:bodyPr/>
          <a:lstStyle/>
          <a:p>
            <a:endParaRPr lang="en-US"/>
          </a:p>
        </p:txBody>
      </p:sp>
      <p:sp>
        <p:nvSpPr>
          <p:cNvPr id="7" name="Oval 6">
            <a:extLst>
              <a:ext uri="{FF2B5EF4-FFF2-40B4-BE49-F238E27FC236}">
                <a16:creationId xmlns:a16="http://schemas.microsoft.com/office/drawing/2014/main" id="{A7AE9F41-7CD2-85B9-DC28-4EC69BAF7720}"/>
              </a:ext>
            </a:extLst>
          </p:cNvPr>
          <p:cNvSpPr/>
          <p:nvPr/>
        </p:nvSpPr>
        <p:spPr>
          <a:xfrm>
            <a:off x="885825" y="4517335"/>
            <a:ext cx="742950" cy="457199"/>
          </a:xfrm>
          <a:prstGeom prst="ellipse">
            <a:avLst/>
          </a:prstGeom>
          <a:no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Oval 8">
            <a:extLst>
              <a:ext uri="{FF2B5EF4-FFF2-40B4-BE49-F238E27FC236}">
                <a16:creationId xmlns:a16="http://schemas.microsoft.com/office/drawing/2014/main" id="{FB0ECF78-7C5B-88B0-0BC6-AB61B9D21E2A}"/>
              </a:ext>
            </a:extLst>
          </p:cNvPr>
          <p:cNvSpPr/>
          <p:nvPr/>
        </p:nvSpPr>
        <p:spPr>
          <a:xfrm>
            <a:off x="885825" y="8016157"/>
            <a:ext cx="742950" cy="457199"/>
          </a:xfrm>
          <a:prstGeom prst="ellipse">
            <a:avLst/>
          </a:prstGeom>
          <a:no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96217252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26">
            <a:extLst>
              <a:ext uri="{FF2B5EF4-FFF2-40B4-BE49-F238E27FC236}">
                <a16:creationId xmlns:a16="http://schemas.microsoft.com/office/drawing/2014/main" id="{39AE7DEB-1DB4-6C2A-3953-8427CAE331E1}"/>
              </a:ext>
            </a:extLst>
          </p:cNvPr>
          <p:cNvSpPr/>
          <p:nvPr/>
        </p:nvSpPr>
        <p:spPr>
          <a:xfrm>
            <a:off x="16108172" y="0"/>
            <a:ext cx="2179828" cy="636510"/>
          </a:xfrm>
          <a:custGeom>
            <a:avLst/>
            <a:gdLst/>
            <a:ahLst/>
            <a:cxnLst/>
            <a:rect l="l" t="t" r="r" b="b"/>
            <a:pathLst>
              <a:path w="2179828" h="636510">
                <a:moveTo>
                  <a:pt x="0" y="0"/>
                </a:moveTo>
                <a:lnTo>
                  <a:pt x="2179828" y="0"/>
                </a:lnTo>
                <a:lnTo>
                  <a:pt x="2179828" y="636510"/>
                </a:lnTo>
                <a:lnTo>
                  <a:pt x="0" y="636510"/>
                </a:lnTo>
                <a:lnTo>
                  <a:pt x="0" y="0"/>
                </a:lnTo>
                <a:close/>
              </a:path>
            </a:pathLst>
          </a:custGeom>
          <a:blipFill>
            <a:blip r:embed="rId2"/>
            <a:stretch>
              <a:fillRect/>
            </a:stretch>
          </a:blipFill>
        </p:spPr>
        <p:txBody>
          <a:bodyPr/>
          <a:lstStyle/>
          <a:p>
            <a:endParaRPr lang="en-US"/>
          </a:p>
        </p:txBody>
      </p:sp>
      <p:pic>
        <p:nvPicPr>
          <p:cNvPr id="7" name="Picture 6" descr="A white bull with horns and coins in the background&#10;&#10;Description automatically generated">
            <a:extLst>
              <a:ext uri="{FF2B5EF4-FFF2-40B4-BE49-F238E27FC236}">
                <a16:creationId xmlns:a16="http://schemas.microsoft.com/office/drawing/2014/main" id="{A5DE0227-97D2-FA4B-ADB2-22D337F196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25083" y="8654563"/>
            <a:ext cx="1632437" cy="1632437"/>
          </a:xfrm>
          <a:prstGeom prst="rect">
            <a:avLst/>
          </a:prstGeom>
        </p:spPr>
      </p:pic>
      <p:sp>
        <p:nvSpPr>
          <p:cNvPr id="3" name="TextBox 9">
            <a:extLst>
              <a:ext uri="{FF2B5EF4-FFF2-40B4-BE49-F238E27FC236}">
                <a16:creationId xmlns:a16="http://schemas.microsoft.com/office/drawing/2014/main" id="{614E3F39-6301-4705-9E75-B6AC31F94A91}"/>
              </a:ext>
            </a:extLst>
          </p:cNvPr>
          <p:cNvSpPr txBox="1"/>
          <p:nvPr/>
        </p:nvSpPr>
        <p:spPr>
          <a:xfrm>
            <a:off x="609138" y="314325"/>
            <a:ext cx="17185396" cy="871392"/>
          </a:xfrm>
          <a:prstGeom prst="rect">
            <a:avLst/>
          </a:prstGeom>
        </p:spPr>
        <p:txBody>
          <a:bodyPr wrap="square" lIns="0" tIns="0" rIns="0" bIns="0" rtlCol="0" anchor="t">
            <a:spAutoFit/>
          </a:bodyPr>
          <a:lstStyle/>
          <a:p>
            <a:pPr algn="ctr">
              <a:lnSpc>
                <a:spcPts val="6912"/>
              </a:lnSpc>
            </a:pPr>
            <a:r>
              <a:rPr lang="en-US" sz="5400" spc="577">
                <a:solidFill>
                  <a:srgbClr val="FFFFFF"/>
                </a:solidFill>
                <a:latin typeface="Garet Bold"/>
                <a:ea typeface="Archivo Black"/>
                <a:cs typeface="Archivo Black"/>
                <a:sym typeface="Archivo Black"/>
              </a:rPr>
              <a:t>CROATIA RISK MATRIX</a:t>
            </a:r>
            <a:endParaRPr lang="en-US" sz="5400" spc="577">
              <a:solidFill>
                <a:srgbClr val="FFFFFF"/>
              </a:solidFill>
              <a:latin typeface="Garet Bold" panose="020B0604020202020204" charset="0"/>
              <a:ea typeface="Archivo Black"/>
              <a:cs typeface="Archivo Black"/>
            </a:endParaRPr>
          </a:p>
        </p:txBody>
      </p:sp>
      <p:graphicFrame>
        <p:nvGraphicFramePr>
          <p:cNvPr id="5" name="Table 4">
            <a:extLst>
              <a:ext uri="{FF2B5EF4-FFF2-40B4-BE49-F238E27FC236}">
                <a16:creationId xmlns:a16="http://schemas.microsoft.com/office/drawing/2014/main" id="{4E42AC23-2389-A1D2-8D10-02844AE1CFB6}"/>
              </a:ext>
            </a:extLst>
          </p:cNvPr>
          <p:cNvGraphicFramePr>
            <a:graphicFrameLocks noGrp="1"/>
          </p:cNvGraphicFramePr>
          <p:nvPr>
            <p:extLst>
              <p:ext uri="{D42A27DB-BD31-4B8C-83A1-F6EECF244321}">
                <p14:modId xmlns:p14="http://schemas.microsoft.com/office/powerpoint/2010/main" val="3966367048"/>
              </p:ext>
            </p:extLst>
          </p:nvPr>
        </p:nvGraphicFramePr>
        <p:xfrm>
          <a:off x="357188" y="1714500"/>
          <a:ext cx="17673904" cy="6408559"/>
        </p:xfrm>
        <a:graphic>
          <a:graphicData uri="http://schemas.openxmlformats.org/drawingml/2006/table">
            <a:tbl>
              <a:tblPr bandRow="1">
                <a:tableStyleId>{5C22544A-7EE6-4342-B048-85BDC9FD1C3A}</a:tableStyleId>
              </a:tblPr>
              <a:tblGrid>
                <a:gridCol w="692326">
                  <a:extLst>
                    <a:ext uri="{9D8B030D-6E8A-4147-A177-3AD203B41FA5}">
                      <a16:colId xmlns:a16="http://schemas.microsoft.com/office/drawing/2014/main" val="1107905758"/>
                    </a:ext>
                  </a:extLst>
                </a:gridCol>
                <a:gridCol w="1567530">
                  <a:extLst>
                    <a:ext uri="{9D8B030D-6E8A-4147-A177-3AD203B41FA5}">
                      <a16:colId xmlns:a16="http://schemas.microsoft.com/office/drawing/2014/main" val="2088185650"/>
                    </a:ext>
                  </a:extLst>
                </a:gridCol>
                <a:gridCol w="1672032">
                  <a:extLst>
                    <a:ext uri="{9D8B030D-6E8A-4147-A177-3AD203B41FA5}">
                      <a16:colId xmlns:a16="http://schemas.microsoft.com/office/drawing/2014/main" val="448947805"/>
                    </a:ext>
                  </a:extLst>
                </a:gridCol>
                <a:gridCol w="1946350">
                  <a:extLst>
                    <a:ext uri="{9D8B030D-6E8A-4147-A177-3AD203B41FA5}">
                      <a16:colId xmlns:a16="http://schemas.microsoft.com/office/drawing/2014/main" val="2895619654"/>
                    </a:ext>
                  </a:extLst>
                </a:gridCol>
                <a:gridCol w="1946350">
                  <a:extLst>
                    <a:ext uri="{9D8B030D-6E8A-4147-A177-3AD203B41FA5}">
                      <a16:colId xmlns:a16="http://schemas.microsoft.com/office/drawing/2014/main" val="1718780135"/>
                    </a:ext>
                  </a:extLst>
                </a:gridCol>
                <a:gridCol w="2494986">
                  <a:extLst>
                    <a:ext uri="{9D8B030D-6E8A-4147-A177-3AD203B41FA5}">
                      <a16:colId xmlns:a16="http://schemas.microsoft.com/office/drawing/2014/main" val="419488795"/>
                    </a:ext>
                  </a:extLst>
                </a:gridCol>
                <a:gridCol w="2494986">
                  <a:extLst>
                    <a:ext uri="{9D8B030D-6E8A-4147-A177-3AD203B41FA5}">
                      <a16:colId xmlns:a16="http://schemas.microsoft.com/office/drawing/2014/main" val="663136415"/>
                    </a:ext>
                  </a:extLst>
                </a:gridCol>
                <a:gridCol w="2429672">
                  <a:extLst>
                    <a:ext uri="{9D8B030D-6E8A-4147-A177-3AD203B41FA5}">
                      <a16:colId xmlns:a16="http://schemas.microsoft.com/office/drawing/2014/main" val="349586567"/>
                    </a:ext>
                  </a:extLst>
                </a:gridCol>
                <a:gridCol w="2429672">
                  <a:extLst>
                    <a:ext uri="{9D8B030D-6E8A-4147-A177-3AD203B41FA5}">
                      <a16:colId xmlns:a16="http://schemas.microsoft.com/office/drawing/2014/main" val="341309013"/>
                    </a:ext>
                  </a:extLst>
                </a:gridCol>
              </a:tblGrid>
              <a:tr h="871537">
                <a:tc>
                  <a:txBody>
                    <a:bodyPr/>
                    <a:lstStyle/>
                    <a:p>
                      <a:pPr algn="ctr" fontAlgn="ctr"/>
                      <a:r>
                        <a:rPr lang="en-GB" sz="1600" b="1" i="0" u="none" strike="noStrike">
                          <a:solidFill>
                            <a:srgbClr val="FFFFFF"/>
                          </a:solidFill>
                          <a:effectLst/>
                          <a:latin typeface="Calibri"/>
                        </a:rPr>
                        <a:t>Project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lumMod val="50000"/>
                        <a:lumOff val="50000"/>
                      </a:schemeClr>
                    </a:solidFill>
                  </a:tcPr>
                </a:tc>
                <a:tc>
                  <a:txBody>
                    <a:bodyPr/>
                    <a:lstStyle/>
                    <a:p>
                      <a:pPr algn="ctr" fontAlgn="ctr"/>
                      <a:r>
                        <a:rPr lang="en-GB" sz="1600" b="1" i="0" u="none" strike="noStrike">
                          <a:solidFill>
                            <a:srgbClr val="FFFFFF"/>
                          </a:solidFill>
                          <a:effectLst/>
                          <a:latin typeface="Calibri"/>
                        </a:rPr>
                        <a:t>Risk No.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lumMod val="50000"/>
                        <a:lumOff val="50000"/>
                      </a:schemeClr>
                    </a:solidFill>
                  </a:tcPr>
                </a:tc>
                <a:tc>
                  <a:txBody>
                    <a:bodyPr/>
                    <a:lstStyle/>
                    <a:p>
                      <a:pPr algn="ctr" fontAlgn="ctr"/>
                      <a:r>
                        <a:rPr lang="en-GB" sz="1600" b="1" i="0" u="none" strike="noStrike">
                          <a:solidFill>
                            <a:srgbClr val="FFFFFF"/>
                          </a:solidFill>
                          <a:effectLst/>
                          <a:latin typeface="Calibri"/>
                        </a:rPr>
                        <a:t>As a result of… (CAUSE)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lumMod val="50000"/>
                        <a:lumOff val="50000"/>
                      </a:schemeClr>
                    </a:solidFill>
                  </a:tcPr>
                </a:tc>
                <a:tc>
                  <a:txBody>
                    <a:bodyPr/>
                    <a:lstStyle/>
                    <a:p>
                      <a:pPr algn="ctr" fontAlgn="ctr"/>
                      <a:r>
                        <a:rPr lang="en-GB" sz="1600" b="1" i="0" u="none" strike="noStrike">
                          <a:solidFill>
                            <a:srgbClr val="FFFFFF"/>
                          </a:solidFill>
                          <a:effectLst/>
                          <a:latin typeface="Calibri"/>
                        </a:rPr>
                        <a:t>Uncertain event may occur… (RISK)</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lumMod val="50000"/>
                        <a:lumOff val="50000"/>
                      </a:schemeClr>
                    </a:solidFill>
                  </a:tcPr>
                </a:tc>
                <a:tc>
                  <a:txBody>
                    <a:bodyPr/>
                    <a:lstStyle/>
                    <a:p>
                      <a:pPr algn="ctr" fontAlgn="ctr"/>
                      <a:r>
                        <a:rPr lang="en-GB" sz="1600" b="1" i="0" u="none" strike="noStrike">
                          <a:solidFill>
                            <a:srgbClr val="FFFFFF"/>
                          </a:solidFill>
                          <a:effectLst/>
                          <a:latin typeface="Calibri"/>
                        </a:rPr>
                        <a:t>Which would lead to effect on objective(s) (IMPACT)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lumMod val="50000"/>
                        <a:lumOff val="50000"/>
                      </a:schemeClr>
                    </a:solidFill>
                  </a:tcPr>
                </a:tc>
                <a:tc>
                  <a:txBody>
                    <a:bodyPr/>
                    <a:lstStyle/>
                    <a:p>
                      <a:pPr algn="ctr" fontAlgn="ctr"/>
                      <a:r>
                        <a:rPr lang="en-GB" sz="1600" b="1" i="0" u="none" strike="noStrike">
                          <a:solidFill>
                            <a:srgbClr val="FFFFFF"/>
                          </a:solidFill>
                          <a:effectLst/>
                          <a:latin typeface="Calibri"/>
                        </a:rPr>
                        <a:t>Probability (L/M/H)</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lumMod val="50000"/>
                        <a:lumOff val="50000"/>
                      </a:schemeClr>
                    </a:solidFill>
                  </a:tcPr>
                </a:tc>
                <a:tc>
                  <a:txBody>
                    <a:bodyPr/>
                    <a:lstStyle/>
                    <a:p>
                      <a:pPr algn="ctr" fontAlgn="ctr"/>
                      <a:r>
                        <a:rPr lang="en-GB" sz="1600" b="1" i="0" u="none" strike="noStrike">
                          <a:solidFill>
                            <a:srgbClr val="FFFFFF"/>
                          </a:solidFill>
                          <a:effectLst/>
                          <a:latin typeface="Calibri"/>
                        </a:rPr>
                        <a:t>Impact on T/C/Q/ in days and/or £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lumMod val="50000"/>
                        <a:lumOff val="50000"/>
                      </a:schemeClr>
                    </a:solidFill>
                  </a:tcPr>
                </a:tc>
                <a:tc>
                  <a:txBody>
                    <a:bodyPr/>
                    <a:lstStyle/>
                    <a:p>
                      <a:pPr algn="ctr" fontAlgn="ctr"/>
                      <a:r>
                        <a:rPr lang="en-GB" sz="1600" b="1" i="0" u="none" strike="noStrike">
                          <a:solidFill>
                            <a:srgbClr val="FFFFFF"/>
                          </a:solidFill>
                          <a:effectLst/>
                          <a:latin typeface="Calibri"/>
                        </a:rPr>
                        <a:t>Mitigation Strategy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lumMod val="50000"/>
                        <a:lumOff val="50000"/>
                      </a:schemeClr>
                    </a:solidFill>
                  </a:tcPr>
                </a:tc>
                <a:tc>
                  <a:txBody>
                    <a:bodyPr/>
                    <a:lstStyle/>
                    <a:p>
                      <a:pPr algn="ctr" fontAlgn="ctr"/>
                      <a:r>
                        <a:rPr lang="en-GB" sz="1600" b="1" i="0" u="none" strike="noStrike">
                          <a:solidFill>
                            <a:srgbClr val="FFFFFF"/>
                          </a:solidFill>
                          <a:effectLst/>
                          <a:latin typeface="Calibri"/>
                        </a:rPr>
                        <a:t>Contingency Plan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lumMod val="50000"/>
                        <a:lumOff val="50000"/>
                      </a:schemeClr>
                    </a:solidFill>
                  </a:tcPr>
                </a:tc>
                <a:extLst>
                  <a:ext uri="{0D108BD9-81ED-4DB2-BD59-A6C34878D82A}">
                    <a16:rowId xmlns:a16="http://schemas.microsoft.com/office/drawing/2014/main" val="1480018643"/>
                  </a:ext>
                </a:extLst>
              </a:tr>
              <a:tr h="1016999">
                <a:tc rowSpan="5">
                  <a:txBody>
                    <a:bodyPr/>
                    <a:lstStyle/>
                    <a:p>
                      <a:pPr algn="ctr" fontAlgn="ctr"/>
                      <a:r>
                        <a:rPr lang="en-GB" sz="1600" b="1" i="0" u="none" strike="noStrike">
                          <a:solidFill>
                            <a:srgbClr val="FFFFFF"/>
                          </a:solidFill>
                          <a:effectLst/>
                          <a:latin typeface="Aptos Narrow"/>
                        </a:rPr>
                        <a:t>Croatia</a:t>
                      </a:r>
                    </a:p>
                  </a:txBody>
                  <a:tcPr marL="9525" marR="9525" marT="9525" marB="0" vert="vert27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lumMod val="65000"/>
                        <a:lumOff val="35000"/>
                      </a:schemeClr>
                    </a:solidFill>
                  </a:tcPr>
                </a:tc>
                <a:tc>
                  <a:txBody>
                    <a:bodyPr/>
                    <a:lstStyle/>
                    <a:p>
                      <a:pPr algn="l" fontAlgn="ctr"/>
                      <a:r>
                        <a:rPr lang="en-GB" sz="1400" b="1" i="0" u="none" strike="noStrike">
                          <a:solidFill>
                            <a:srgbClr val="000000"/>
                          </a:solidFill>
                          <a:effectLst/>
                          <a:latin typeface="Calibri"/>
                        </a:rPr>
                        <a:t>P204 (A)</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t"/>
                      <a:r>
                        <a:rPr lang="en-GB" sz="1400" b="0" i="0" u="none" strike="noStrike">
                          <a:solidFill>
                            <a:srgbClr val="000000"/>
                          </a:solidFill>
                          <a:effectLst/>
                          <a:latin typeface="Calibri"/>
                        </a:rPr>
                        <a:t>Quality of the selected purchaser (Y163)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t"/>
                      <a:r>
                        <a:rPr lang="en-GB" sz="1400" b="0" i="0" u="none" strike="noStrike">
                          <a:solidFill>
                            <a:srgbClr val="000000"/>
                          </a:solidFill>
                          <a:effectLst/>
                          <a:latin typeface="Calibri"/>
                        </a:rPr>
                        <a:t>Supplier failure and task P204 will be delayed </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t"/>
                      <a:r>
                        <a:rPr lang="en-GB" sz="1400" b="0" i="0" u="none" strike="noStrike">
                          <a:solidFill>
                            <a:srgbClr val="000000"/>
                          </a:solidFill>
                          <a:effectLst/>
                          <a:latin typeface="Calibri"/>
                        </a:rPr>
                        <a:t>Inspection I013 will be delayed </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t"/>
                      <a:r>
                        <a:rPr lang="en-GB" sz="1400" b="1" i="0" u="none" strike="noStrike">
                          <a:solidFill>
                            <a:srgbClr val="000000"/>
                          </a:solidFill>
                          <a:effectLst/>
                          <a:latin typeface="Calibri"/>
                        </a:rPr>
                        <a:t>High </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t"/>
                      <a:r>
                        <a:rPr lang="en-GB" sz="1400" b="1" i="0" u="none" strike="noStrike">
                          <a:solidFill>
                            <a:srgbClr val="000000"/>
                          </a:solidFill>
                          <a:effectLst/>
                          <a:latin typeface="Calibri"/>
                        </a:rPr>
                        <a:t>Cost</a:t>
                      </a:r>
                      <a:r>
                        <a:rPr lang="en-GB" sz="1400" b="0" i="0" u="none" strike="noStrike">
                          <a:solidFill>
                            <a:srgbClr val="000000"/>
                          </a:solidFill>
                          <a:effectLst/>
                          <a:latin typeface="Calibri"/>
                        </a:rPr>
                        <a:t> - £4,500 for 3 missed inspection days</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t"/>
                      <a:r>
                        <a:rPr lang="en-GB" sz="1400" b="0" i="0" u="none" strike="noStrike">
                          <a:solidFill>
                            <a:srgbClr val="000000"/>
                          </a:solidFill>
                          <a:effectLst/>
                          <a:latin typeface="Calibri"/>
                        </a:rPr>
                        <a:t>Select a more reputable supplier</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t"/>
                      <a:r>
                        <a:rPr lang="en-GB" sz="1400" b="0" i="0" u="none" strike="noStrike">
                          <a:solidFill>
                            <a:srgbClr val="000000"/>
                          </a:solidFill>
                          <a:effectLst/>
                          <a:latin typeface="Calibri"/>
                        </a:rPr>
                        <a:t>Allow for space in the budget to rebook inspection days and choose a more expensive supplier. </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3694093114"/>
                  </a:ext>
                </a:extLst>
              </a:tr>
              <a:tr h="1228725">
                <a:tc vMerge="1">
                  <a:txBody>
                    <a:bodyPr/>
                    <a:lstStyle/>
                    <a:p>
                      <a:endParaRPr lang="en-GB"/>
                    </a:p>
                  </a:txBody>
                  <a:tcPr/>
                </a:tc>
                <a:tc>
                  <a:txBody>
                    <a:bodyPr/>
                    <a:lstStyle/>
                    <a:p>
                      <a:pPr algn="l" fontAlgn="ctr"/>
                      <a:r>
                        <a:rPr lang="en-GB" sz="1400" b="1" i="0" u="none" strike="noStrike">
                          <a:solidFill>
                            <a:srgbClr val="000000"/>
                          </a:solidFill>
                          <a:effectLst/>
                          <a:latin typeface="Calibri"/>
                        </a:rPr>
                        <a:t>I028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t"/>
                      <a:r>
                        <a:rPr lang="en-GB" sz="1400" b="0" i="0" u="none" strike="noStrike">
                          <a:solidFill>
                            <a:srgbClr val="000000"/>
                          </a:solidFill>
                          <a:effectLst/>
                          <a:latin typeface="Calibri"/>
                        </a:rPr>
                        <a:t>I028 not commencing in period 2 as planned (Oversight)</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t"/>
                      <a:r>
                        <a:rPr lang="en-GB" sz="1400" b="0" i="0" u="none" strike="noStrike">
                          <a:solidFill>
                            <a:srgbClr val="000000"/>
                          </a:solidFill>
                          <a:effectLst/>
                          <a:latin typeface="Calibri"/>
                        </a:rPr>
                        <a:t>Inspection days not captured in decision sheet were missed</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t"/>
                      <a:r>
                        <a:rPr lang="en-GB" sz="1400" b="0" i="0" u="none" strike="noStrike">
                          <a:solidFill>
                            <a:srgbClr val="000000"/>
                          </a:solidFill>
                          <a:effectLst/>
                          <a:latin typeface="Calibri"/>
                        </a:rPr>
                        <a:t>Delay in commencement of Task A729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t"/>
                      <a:r>
                        <a:rPr lang="en-GB" sz="1400" b="1" i="0" u="none" strike="noStrike">
                          <a:solidFill>
                            <a:srgbClr val="000000"/>
                          </a:solidFill>
                          <a:effectLst/>
                          <a:latin typeface="Calibri"/>
                        </a:rPr>
                        <a:t>Medium </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t"/>
                      <a:r>
                        <a:rPr lang="en-GB" sz="1400" b="1" i="0" u="none" strike="noStrike">
                          <a:solidFill>
                            <a:srgbClr val="000000"/>
                          </a:solidFill>
                          <a:effectLst/>
                          <a:latin typeface="Calibri"/>
                        </a:rPr>
                        <a:t>Cost</a:t>
                      </a:r>
                      <a:r>
                        <a:rPr lang="en-GB" sz="1400" b="0" i="0" u="none" strike="noStrike">
                          <a:solidFill>
                            <a:srgbClr val="000000"/>
                          </a:solidFill>
                          <a:effectLst/>
                          <a:latin typeface="Calibri"/>
                        </a:rPr>
                        <a:t> - £4,500.00 for 3 missed inspection days </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t"/>
                      <a:r>
                        <a:rPr lang="en-GB" sz="1400" b="0" i="0" u="none" strike="noStrike">
                          <a:solidFill>
                            <a:srgbClr val="000000"/>
                          </a:solidFill>
                          <a:effectLst/>
                          <a:latin typeface="Calibri"/>
                        </a:rPr>
                        <a:t>Review decision sheets appropriately and pay attention to details</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t"/>
                      <a:r>
                        <a:rPr lang="en-GB" sz="1400" b="0" i="0" u="none" strike="noStrike">
                          <a:solidFill>
                            <a:srgbClr val="000000"/>
                          </a:solidFill>
                          <a:effectLst/>
                          <a:latin typeface="Calibri"/>
                        </a:rPr>
                        <a:t>Book extra inspection days in period 3 and ensure that decision sheets are appropriately reviewed by the team before submission.</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39627195"/>
                  </a:ext>
                </a:extLst>
              </a:tr>
              <a:tr h="1016999">
                <a:tc vMerge="1">
                  <a:txBody>
                    <a:bodyPr/>
                    <a:lstStyle/>
                    <a:p>
                      <a:endParaRPr lang="en-GB"/>
                    </a:p>
                  </a:txBody>
                  <a:tcPr/>
                </a:tc>
                <a:tc>
                  <a:txBody>
                    <a:bodyPr/>
                    <a:lstStyle/>
                    <a:p>
                      <a:pPr algn="l" fontAlgn="ctr"/>
                      <a:r>
                        <a:rPr lang="en-GB" sz="1400" b="1" i="0" u="none" strike="noStrike">
                          <a:solidFill>
                            <a:srgbClr val="000000"/>
                          </a:solidFill>
                          <a:effectLst/>
                          <a:latin typeface="Calibri"/>
                        </a:rPr>
                        <a:t>P204 (B)</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t"/>
                      <a:r>
                        <a:rPr lang="en-GB" sz="1400" b="0" i="0" u="none" strike="noStrike">
                          <a:solidFill>
                            <a:srgbClr val="000000"/>
                          </a:solidFill>
                          <a:effectLst/>
                          <a:latin typeface="Calibri"/>
                        </a:rPr>
                        <a:t>Quality of the selected purchaser (Y465)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t"/>
                      <a:r>
                        <a:rPr lang="en-GB" sz="1400" b="0" i="0" u="none" strike="noStrike">
                          <a:solidFill>
                            <a:srgbClr val="000000"/>
                          </a:solidFill>
                          <a:effectLst/>
                          <a:latin typeface="Calibri"/>
                        </a:rPr>
                        <a:t>Supplier failed and Task P204 was  delayed </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t"/>
                      <a:r>
                        <a:rPr lang="en-GB" sz="1400" b="0" i="0" u="none" strike="noStrike">
                          <a:solidFill>
                            <a:srgbClr val="000000"/>
                          </a:solidFill>
                          <a:effectLst/>
                          <a:latin typeface="Calibri"/>
                        </a:rPr>
                        <a:t>Inspection I013 will be delayed </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t"/>
                      <a:r>
                        <a:rPr lang="en-GB" sz="1400" b="1" i="0" u="none" strike="noStrike">
                          <a:solidFill>
                            <a:srgbClr val="000000"/>
                          </a:solidFill>
                          <a:effectLst/>
                          <a:latin typeface="Calibri"/>
                        </a:rPr>
                        <a:t>Medium </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t"/>
                      <a:r>
                        <a:rPr lang="en-GB" sz="1400" b="1" i="0" u="none" strike="noStrike">
                          <a:solidFill>
                            <a:srgbClr val="000000"/>
                          </a:solidFill>
                          <a:effectLst/>
                          <a:latin typeface="Calibri"/>
                        </a:rPr>
                        <a:t>Cost</a:t>
                      </a:r>
                      <a:r>
                        <a:rPr lang="en-GB" sz="1400" b="0" i="0" u="none" strike="noStrike">
                          <a:solidFill>
                            <a:srgbClr val="000000"/>
                          </a:solidFill>
                          <a:effectLst/>
                          <a:latin typeface="Calibri"/>
                        </a:rPr>
                        <a:t> - £4,500.00 for 3 missed inspection days </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t"/>
                      <a:r>
                        <a:rPr lang="en-GB" sz="1400" b="0" i="0" u="none" strike="noStrike">
                          <a:solidFill>
                            <a:srgbClr val="000000"/>
                          </a:solidFill>
                          <a:effectLst/>
                          <a:latin typeface="Calibri"/>
                        </a:rPr>
                        <a:t>Select the highest quality supplier</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t"/>
                      <a:r>
                        <a:rPr lang="en-GB" sz="1400" b="0" i="0" u="none" strike="noStrike">
                          <a:solidFill>
                            <a:srgbClr val="000000"/>
                          </a:solidFill>
                          <a:effectLst/>
                          <a:latin typeface="Calibri"/>
                        </a:rPr>
                        <a:t>Select a more reputable supplier Y364 AT Day 70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3978262811"/>
                  </a:ext>
                </a:extLst>
              </a:tr>
              <a:tr h="1016999">
                <a:tc vMerge="1">
                  <a:txBody>
                    <a:bodyPr/>
                    <a:lstStyle/>
                    <a:p>
                      <a:endParaRPr lang="en-GB"/>
                    </a:p>
                  </a:txBody>
                  <a:tcPr/>
                </a:tc>
                <a:tc>
                  <a:txBody>
                    <a:bodyPr/>
                    <a:lstStyle/>
                    <a:p>
                      <a:pPr algn="l" fontAlgn="ctr"/>
                      <a:r>
                        <a:rPr lang="en-GB" sz="1400" b="1" i="0" u="none" strike="noStrike">
                          <a:solidFill>
                            <a:srgbClr val="000000"/>
                          </a:solidFill>
                          <a:effectLst/>
                          <a:latin typeface="Calibri"/>
                        </a:rPr>
                        <a:t>A729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t"/>
                      <a:r>
                        <a:rPr lang="en-GB" sz="1400" b="0" i="0" u="none" strike="noStrike">
                          <a:solidFill>
                            <a:srgbClr val="000000"/>
                          </a:solidFill>
                          <a:effectLst/>
                          <a:latin typeface="Calibri"/>
                        </a:rPr>
                        <a:t>A729 not commencing in Period 3 (Oversight)</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t"/>
                      <a:r>
                        <a:rPr lang="en-GB" sz="1400" b="0" i="0" u="none" strike="noStrike">
                          <a:solidFill>
                            <a:srgbClr val="000000"/>
                          </a:solidFill>
                          <a:effectLst/>
                          <a:latin typeface="Calibri"/>
                        </a:rPr>
                        <a:t>A729 was not captured in the decision sheet</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t"/>
                      <a:r>
                        <a:rPr lang="en-GB" sz="1400" b="0" i="0" u="none" strike="noStrike">
                          <a:solidFill>
                            <a:srgbClr val="000000"/>
                          </a:solidFill>
                          <a:effectLst/>
                          <a:latin typeface="Calibri"/>
                        </a:rPr>
                        <a:t>Delay in commencement of task A729 and T530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t"/>
                      <a:r>
                        <a:rPr lang="en-GB" sz="1400" b="1" i="0" u="none" strike="noStrike">
                          <a:solidFill>
                            <a:srgbClr val="000000"/>
                          </a:solidFill>
                          <a:effectLst/>
                          <a:latin typeface="Calibri"/>
                        </a:rPr>
                        <a:t>Medium </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t"/>
                      <a:r>
                        <a:rPr lang="en-GB" sz="1400" b="1" i="0" u="none" strike="noStrike">
                          <a:solidFill>
                            <a:srgbClr val="000000"/>
                          </a:solidFill>
                          <a:effectLst/>
                          <a:latin typeface="Calibri"/>
                        </a:rPr>
                        <a:t>Cost</a:t>
                      </a:r>
                      <a:r>
                        <a:rPr lang="en-GB" sz="1400" b="0" i="0" u="none" strike="noStrike">
                          <a:solidFill>
                            <a:srgbClr val="000000"/>
                          </a:solidFill>
                          <a:effectLst/>
                          <a:latin typeface="Calibri"/>
                        </a:rPr>
                        <a:t> - £10,000.00 for 3 assemblers in period 3 that were wasted</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t"/>
                      <a:r>
                        <a:rPr lang="en-GB" sz="1400" b="0" i="0" u="none" strike="noStrike">
                          <a:solidFill>
                            <a:srgbClr val="000000"/>
                          </a:solidFill>
                          <a:effectLst/>
                          <a:latin typeface="Calibri"/>
                        </a:rPr>
                        <a:t>Review decision sheets appropriately and pay attention to bookings on decision sheets</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t"/>
                      <a:r>
                        <a:rPr lang="en-GB" sz="1400" b="0" i="0" u="none" strike="noStrike">
                          <a:solidFill>
                            <a:srgbClr val="000000"/>
                          </a:solidFill>
                          <a:effectLst/>
                          <a:latin typeface="Calibri"/>
                        </a:rPr>
                        <a:t>Book extra assemblers to finish the task faster in period 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2355963191"/>
                  </a:ext>
                </a:extLst>
              </a:tr>
              <a:tr h="1257300">
                <a:tc vMerge="1">
                  <a:txBody>
                    <a:bodyPr/>
                    <a:lstStyle/>
                    <a:p>
                      <a:endParaRPr lang="en-GB"/>
                    </a:p>
                  </a:txBody>
                  <a:tcPr/>
                </a:tc>
                <a:tc>
                  <a:txBody>
                    <a:bodyPr/>
                    <a:lstStyle/>
                    <a:p>
                      <a:pPr algn="l" fontAlgn="ctr"/>
                      <a:r>
                        <a:rPr lang="en-GB" sz="1400" b="1" i="0" u="none" strike="noStrike">
                          <a:solidFill>
                            <a:srgbClr val="000000"/>
                          </a:solidFill>
                          <a:effectLst/>
                          <a:latin typeface="Calibri"/>
                        </a:rPr>
                        <a:t>T530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t"/>
                      <a:r>
                        <a:rPr lang="en-GB" sz="1400" b="0" i="0" u="none" strike="noStrike">
                          <a:solidFill>
                            <a:srgbClr val="000000"/>
                          </a:solidFill>
                          <a:effectLst/>
                          <a:latin typeface="Calibri"/>
                        </a:rPr>
                        <a:t>Test Failure  </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t"/>
                      <a:r>
                        <a:rPr lang="en-GB" sz="1400" b="0" i="0" u="none" strike="noStrike">
                          <a:solidFill>
                            <a:srgbClr val="000000"/>
                          </a:solidFill>
                          <a:effectLst/>
                          <a:latin typeface="Calibri"/>
                        </a:rPr>
                        <a:t>Initial Test Failure and repeat of the assembly task A729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t"/>
                      <a:r>
                        <a:rPr lang="en-GB" sz="1400" b="0" i="0" u="none" strike="noStrike">
                          <a:solidFill>
                            <a:srgbClr val="000000"/>
                          </a:solidFill>
                          <a:effectLst/>
                          <a:latin typeface="Calibri"/>
                        </a:rPr>
                        <a:t>Delay in commencement of Task A721 which is on the critical path</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t"/>
                      <a:r>
                        <a:rPr lang="en-GB" sz="1400" b="1" i="0" u="none" strike="noStrike">
                          <a:solidFill>
                            <a:srgbClr val="000000"/>
                          </a:solidFill>
                          <a:effectLst/>
                          <a:latin typeface="Calibri"/>
                        </a:rPr>
                        <a:t>High </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t"/>
                      <a:r>
                        <a:rPr lang="en-GB" sz="1400" b="0" i="0" u="none" strike="noStrike">
                          <a:solidFill>
                            <a:srgbClr val="000000"/>
                          </a:solidFill>
                          <a:effectLst/>
                          <a:latin typeface="Calibri"/>
                        </a:rPr>
                        <a:t>Sunk Cost of initial assembly work on A721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t"/>
                      <a:r>
                        <a:rPr lang="en-GB" sz="1400" b="0" i="0" u="none" strike="noStrike">
                          <a:solidFill>
                            <a:srgbClr val="000000"/>
                          </a:solidFill>
                          <a:effectLst/>
                          <a:latin typeface="Calibri"/>
                        </a:rPr>
                        <a:t>Extra Assemblers booked to work on A729 in subsequent period</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t"/>
                      <a:r>
                        <a:rPr lang="en-GB" sz="1400" b="0" i="0" u="none" strike="noStrike">
                          <a:solidFill>
                            <a:srgbClr val="000000"/>
                          </a:solidFill>
                          <a:effectLst/>
                          <a:latin typeface="Calibri"/>
                        </a:rPr>
                        <a:t>Additional testers and assemblers booked in advance for the next period</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2219713698"/>
                  </a:ext>
                </a:extLst>
              </a:tr>
            </a:tbl>
          </a:graphicData>
        </a:graphic>
      </p:graphicFrame>
      <p:sp>
        <p:nvSpPr>
          <p:cNvPr id="9" name="Oval 8">
            <a:extLst>
              <a:ext uri="{FF2B5EF4-FFF2-40B4-BE49-F238E27FC236}">
                <a16:creationId xmlns:a16="http://schemas.microsoft.com/office/drawing/2014/main" id="{38FDC4A3-DC97-0D30-D418-9EFEBA601CED}"/>
              </a:ext>
            </a:extLst>
          </p:cNvPr>
          <p:cNvSpPr/>
          <p:nvPr/>
        </p:nvSpPr>
        <p:spPr>
          <a:xfrm>
            <a:off x="830004" y="7270012"/>
            <a:ext cx="742950" cy="457199"/>
          </a:xfrm>
          <a:prstGeom prst="ellipse">
            <a:avLst/>
          </a:prstGeom>
          <a:no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Oval 10">
            <a:extLst>
              <a:ext uri="{FF2B5EF4-FFF2-40B4-BE49-F238E27FC236}">
                <a16:creationId xmlns:a16="http://schemas.microsoft.com/office/drawing/2014/main" id="{24D9667A-0CFC-B8C1-BFAD-D8B8C89446D1}"/>
              </a:ext>
            </a:extLst>
          </p:cNvPr>
          <p:cNvSpPr/>
          <p:nvPr/>
        </p:nvSpPr>
        <p:spPr>
          <a:xfrm>
            <a:off x="1000125" y="2843213"/>
            <a:ext cx="742950" cy="457199"/>
          </a:xfrm>
          <a:prstGeom prst="ellipse">
            <a:avLst/>
          </a:prstGeom>
          <a:no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69976046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white bull with horns and coins in the background&#10;&#10;Description automatically generated">
            <a:extLst>
              <a:ext uri="{FF2B5EF4-FFF2-40B4-BE49-F238E27FC236}">
                <a16:creationId xmlns:a16="http://schemas.microsoft.com/office/drawing/2014/main" id="{5FA2BE97-C455-4C22-B50E-2F0C2D1BE7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25083" y="8654563"/>
            <a:ext cx="1632437" cy="1632437"/>
          </a:xfrm>
          <a:prstGeom prst="rect">
            <a:avLst/>
          </a:prstGeom>
        </p:spPr>
      </p:pic>
      <p:sp>
        <p:nvSpPr>
          <p:cNvPr id="3" name="TextBox 9">
            <a:extLst>
              <a:ext uri="{FF2B5EF4-FFF2-40B4-BE49-F238E27FC236}">
                <a16:creationId xmlns:a16="http://schemas.microsoft.com/office/drawing/2014/main" id="{CE3AC3EA-5CD2-7052-9D56-1C6CDFB08572}"/>
              </a:ext>
            </a:extLst>
          </p:cNvPr>
          <p:cNvSpPr txBox="1"/>
          <p:nvPr/>
        </p:nvSpPr>
        <p:spPr>
          <a:xfrm>
            <a:off x="609138" y="314325"/>
            <a:ext cx="17185396" cy="871392"/>
          </a:xfrm>
          <a:prstGeom prst="rect">
            <a:avLst/>
          </a:prstGeom>
        </p:spPr>
        <p:txBody>
          <a:bodyPr wrap="square" lIns="0" tIns="0" rIns="0" bIns="0" rtlCol="0" anchor="t">
            <a:spAutoFit/>
          </a:bodyPr>
          <a:lstStyle/>
          <a:p>
            <a:pPr algn="ctr">
              <a:lnSpc>
                <a:spcPts val="6912"/>
              </a:lnSpc>
            </a:pPr>
            <a:r>
              <a:rPr lang="en-US" sz="5400" spc="577">
                <a:solidFill>
                  <a:srgbClr val="FFFFFF"/>
                </a:solidFill>
                <a:latin typeface="Garet Bold"/>
                <a:ea typeface="Archivo Black"/>
                <a:cs typeface="Archivo Black"/>
                <a:sym typeface="Archivo Black"/>
              </a:rPr>
              <a:t>ALBANIA RISK MATRIX</a:t>
            </a:r>
            <a:endParaRPr lang="en-US" sz="5400" spc="577">
              <a:solidFill>
                <a:srgbClr val="FFFFFF"/>
              </a:solidFill>
              <a:latin typeface="Garet Bold" panose="020B0604020202020204" charset="0"/>
              <a:ea typeface="Archivo Black"/>
              <a:cs typeface="Archivo Black"/>
            </a:endParaRPr>
          </a:p>
        </p:txBody>
      </p:sp>
      <p:graphicFrame>
        <p:nvGraphicFramePr>
          <p:cNvPr id="5" name="Table 4">
            <a:extLst>
              <a:ext uri="{FF2B5EF4-FFF2-40B4-BE49-F238E27FC236}">
                <a16:creationId xmlns:a16="http://schemas.microsoft.com/office/drawing/2014/main" id="{19158AAB-A8CA-FC54-E8FF-779919C8CDCD}"/>
              </a:ext>
            </a:extLst>
          </p:cNvPr>
          <p:cNvGraphicFramePr>
            <a:graphicFrameLocks noGrp="1"/>
          </p:cNvGraphicFramePr>
          <p:nvPr>
            <p:extLst>
              <p:ext uri="{D42A27DB-BD31-4B8C-83A1-F6EECF244321}">
                <p14:modId xmlns:p14="http://schemas.microsoft.com/office/powerpoint/2010/main" val="3794718632"/>
              </p:ext>
            </p:extLst>
          </p:nvPr>
        </p:nvGraphicFramePr>
        <p:xfrm>
          <a:off x="400050" y="1528762"/>
          <a:ext cx="17372970" cy="6847971"/>
        </p:xfrm>
        <a:graphic>
          <a:graphicData uri="http://schemas.openxmlformats.org/drawingml/2006/table">
            <a:tbl>
              <a:tblPr bandRow="1">
                <a:tableStyleId>{5C22544A-7EE6-4342-B048-85BDC9FD1C3A}</a:tableStyleId>
              </a:tblPr>
              <a:tblGrid>
                <a:gridCol w="680535">
                  <a:extLst>
                    <a:ext uri="{9D8B030D-6E8A-4147-A177-3AD203B41FA5}">
                      <a16:colId xmlns:a16="http://schemas.microsoft.com/office/drawing/2014/main" val="2334416858"/>
                    </a:ext>
                  </a:extLst>
                </a:gridCol>
                <a:gridCol w="1385886">
                  <a:extLst>
                    <a:ext uri="{9D8B030D-6E8A-4147-A177-3AD203B41FA5}">
                      <a16:colId xmlns:a16="http://schemas.microsoft.com/office/drawing/2014/main" val="2827816330"/>
                    </a:ext>
                  </a:extLst>
                </a:gridCol>
                <a:gridCol w="1798513">
                  <a:extLst>
                    <a:ext uri="{9D8B030D-6E8A-4147-A177-3AD203B41FA5}">
                      <a16:colId xmlns:a16="http://schemas.microsoft.com/office/drawing/2014/main" val="1703017022"/>
                    </a:ext>
                  </a:extLst>
                </a:gridCol>
                <a:gridCol w="1913209">
                  <a:extLst>
                    <a:ext uri="{9D8B030D-6E8A-4147-A177-3AD203B41FA5}">
                      <a16:colId xmlns:a16="http://schemas.microsoft.com/office/drawing/2014/main" val="3683623386"/>
                    </a:ext>
                  </a:extLst>
                </a:gridCol>
                <a:gridCol w="1913209">
                  <a:extLst>
                    <a:ext uri="{9D8B030D-6E8A-4147-A177-3AD203B41FA5}">
                      <a16:colId xmlns:a16="http://schemas.microsoft.com/office/drawing/2014/main" val="2905941348"/>
                    </a:ext>
                  </a:extLst>
                </a:gridCol>
                <a:gridCol w="2452507">
                  <a:extLst>
                    <a:ext uri="{9D8B030D-6E8A-4147-A177-3AD203B41FA5}">
                      <a16:colId xmlns:a16="http://schemas.microsoft.com/office/drawing/2014/main" val="1763583957"/>
                    </a:ext>
                  </a:extLst>
                </a:gridCol>
                <a:gridCol w="2452507">
                  <a:extLst>
                    <a:ext uri="{9D8B030D-6E8A-4147-A177-3AD203B41FA5}">
                      <a16:colId xmlns:a16="http://schemas.microsoft.com/office/drawing/2014/main" val="2326570180"/>
                    </a:ext>
                  </a:extLst>
                </a:gridCol>
                <a:gridCol w="2388302">
                  <a:extLst>
                    <a:ext uri="{9D8B030D-6E8A-4147-A177-3AD203B41FA5}">
                      <a16:colId xmlns:a16="http://schemas.microsoft.com/office/drawing/2014/main" val="2964460830"/>
                    </a:ext>
                  </a:extLst>
                </a:gridCol>
                <a:gridCol w="2388302">
                  <a:extLst>
                    <a:ext uri="{9D8B030D-6E8A-4147-A177-3AD203B41FA5}">
                      <a16:colId xmlns:a16="http://schemas.microsoft.com/office/drawing/2014/main" val="2352933735"/>
                    </a:ext>
                  </a:extLst>
                </a:gridCol>
              </a:tblGrid>
              <a:tr h="633337">
                <a:tc>
                  <a:txBody>
                    <a:bodyPr/>
                    <a:lstStyle/>
                    <a:p>
                      <a:pPr algn="ctr" fontAlgn="ctr"/>
                      <a:r>
                        <a:rPr lang="en-GB" sz="1600" b="1" i="0" u="none" strike="noStrike">
                          <a:solidFill>
                            <a:srgbClr val="FFFFFF"/>
                          </a:solidFill>
                          <a:effectLst/>
                          <a:latin typeface="Calibri"/>
                        </a:rPr>
                        <a:t>Project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lumMod val="50000"/>
                        <a:lumOff val="50000"/>
                      </a:schemeClr>
                    </a:solidFill>
                  </a:tcPr>
                </a:tc>
                <a:tc>
                  <a:txBody>
                    <a:bodyPr/>
                    <a:lstStyle/>
                    <a:p>
                      <a:pPr algn="ctr" fontAlgn="ctr"/>
                      <a:r>
                        <a:rPr lang="en-GB" sz="1600" b="1" i="0" u="none" strike="noStrike">
                          <a:solidFill>
                            <a:srgbClr val="FFFFFF"/>
                          </a:solidFill>
                          <a:effectLst/>
                          <a:latin typeface="Calibri"/>
                        </a:rPr>
                        <a:t>Risk No.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lumMod val="50000"/>
                        <a:lumOff val="50000"/>
                      </a:schemeClr>
                    </a:solidFill>
                  </a:tcPr>
                </a:tc>
                <a:tc>
                  <a:txBody>
                    <a:bodyPr/>
                    <a:lstStyle/>
                    <a:p>
                      <a:pPr algn="ctr" fontAlgn="ctr"/>
                      <a:r>
                        <a:rPr lang="en-GB" sz="1600" b="1" i="0" u="none" strike="noStrike">
                          <a:solidFill>
                            <a:srgbClr val="FFFFFF"/>
                          </a:solidFill>
                          <a:effectLst/>
                          <a:latin typeface="Calibri"/>
                        </a:rPr>
                        <a:t>As a result of… (CAUSE)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lumMod val="50000"/>
                        <a:lumOff val="50000"/>
                      </a:schemeClr>
                    </a:solidFill>
                  </a:tcPr>
                </a:tc>
                <a:tc>
                  <a:txBody>
                    <a:bodyPr/>
                    <a:lstStyle/>
                    <a:p>
                      <a:pPr algn="ctr" fontAlgn="ctr"/>
                      <a:r>
                        <a:rPr lang="en-GB" sz="1600" b="1" i="0" u="none" strike="noStrike">
                          <a:solidFill>
                            <a:srgbClr val="FFFFFF"/>
                          </a:solidFill>
                          <a:effectLst/>
                          <a:latin typeface="Calibri"/>
                        </a:rPr>
                        <a:t>Uncertain event may occur… (RISK)</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lumMod val="50000"/>
                        <a:lumOff val="50000"/>
                      </a:schemeClr>
                    </a:solidFill>
                  </a:tcPr>
                </a:tc>
                <a:tc>
                  <a:txBody>
                    <a:bodyPr/>
                    <a:lstStyle/>
                    <a:p>
                      <a:pPr algn="ctr" fontAlgn="ctr"/>
                      <a:r>
                        <a:rPr lang="en-GB" sz="1600" b="1" i="0" u="none" strike="noStrike">
                          <a:solidFill>
                            <a:srgbClr val="FFFFFF"/>
                          </a:solidFill>
                          <a:effectLst/>
                          <a:latin typeface="Calibri"/>
                        </a:rPr>
                        <a:t>Which would lead to effect on objective(s) (IMPACT)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lumMod val="50000"/>
                        <a:lumOff val="50000"/>
                      </a:schemeClr>
                    </a:solidFill>
                  </a:tcPr>
                </a:tc>
                <a:tc>
                  <a:txBody>
                    <a:bodyPr/>
                    <a:lstStyle/>
                    <a:p>
                      <a:pPr algn="ctr" fontAlgn="ctr"/>
                      <a:r>
                        <a:rPr lang="en-GB" sz="1600" b="1" i="0" u="none" strike="noStrike">
                          <a:solidFill>
                            <a:srgbClr val="FFFFFF"/>
                          </a:solidFill>
                          <a:effectLst/>
                          <a:latin typeface="Calibri"/>
                        </a:rPr>
                        <a:t>Probability (L/M/H)</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lumMod val="50000"/>
                        <a:lumOff val="50000"/>
                      </a:schemeClr>
                    </a:solidFill>
                  </a:tcPr>
                </a:tc>
                <a:tc>
                  <a:txBody>
                    <a:bodyPr/>
                    <a:lstStyle/>
                    <a:p>
                      <a:pPr algn="ctr" fontAlgn="ctr"/>
                      <a:r>
                        <a:rPr lang="en-GB" sz="1600" b="1" i="0" u="none" strike="noStrike">
                          <a:solidFill>
                            <a:srgbClr val="FFFFFF"/>
                          </a:solidFill>
                          <a:effectLst/>
                          <a:latin typeface="Calibri"/>
                        </a:rPr>
                        <a:t>Impact on T/C/Q/ in days and/or £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lumMod val="50000"/>
                        <a:lumOff val="50000"/>
                      </a:schemeClr>
                    </a:solidFill>
                  </a:tcPr>
                </a:tc>
                <a:tc>
                  <a:txBody>
                    <a:bodyPr/>
                    <a:lstStyle/>
                    <a:p>
                      <a:pPr algn="ctr" fontAlgn="ctr"/>
                      <a:r>
                        <a:rPr lang="en-GB" sz="1600" b="1" i="0" u="none" strike="noStrike">
                          <a:solidFill>
                            <a:srgbClr val="FFFFFF"/>
                          </a:solidFill>
                          <a:effectLst/>
                          <a:latin typeface="Calibri"/>
                        </a:rPr>
                        <a:t>Mitigation Strategy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lumMod val="50000"/>
                        <a:lumOff val="50000"/>
                      </a:schemeClr>
                    </a:solidFill>
                  </a:tcPr>
                </a:tc>
                <a:tc>
                  <a:txBody>
                    <a:bodyPr/>
                    <a:lstStyle/>
                    <a:p>
                      <a:pPr algn="ctr" fontAlgn="ctr"/>
                      <a:r>
                        <a:rPr lang="en-GB" sz="1600" b="1" i="0" u="none" strike="noStrike">
                          <a:solidFill>
                            <a:srgbClr val="FFFFFF"/>
                          </a:solidFill>
                          <a:effectLst/>
                          <a:latin typeface="Calibri"/>
                        </a:rPr>
                        <a:t>Contingency Plan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lumMod val="50000"/>
                        <a:lumOff val="50000"/>
                      </a:schemeClr>
                    </a:solidFill>
                  </a:tcPr>
                </a:tc>
                <a:extLst>
                  <a:ext uri="{0D108BD9-81ED-4DB2-BD59-A6C34878D82A}">
                    <a16:rowId xmlns:a16="http://schemas.microsoft.com/office/drawing/2014/main" val="2398372723"/>
                  </a:ext>
                </a:extLst>
              </a:tr>
              <a:tr h="1254495">
                <a:tc rowSpan="5">
                  <a:txBody>
                    <a:bodyPr/>
                    <a:lstStyle/>
                    <a:p>
                      <a:pPr algn="ctr" fontAlgn="ctr"/>
                      <a:r>
                        <a:rPr lang="en-GB" sz="1600" b="1" i="0" u="none" strike="noStrike">
                          <a:solidFill>
                            <a:srgbClr val="FFFFFF"/>
                          </a:solidFill>
                          <a:effectLst/>
                          <a:latin typeface="Aptos Narrow"/>
                        </a:rPr>
                        <a:t>Albania </a:t>
                      </a:r>
                    </a:p>
                  </a:txBody>
                  <a:tcPr marL="9525" marR="9525" marT="9525" marB="0" vert="vert27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lumMod val="65000"/>
                        <a:lumOff val="35000"/>
                      </a:schemeClr>
                    </a:solidFill>
                  </a:tcPr>
                </a:tc>
                <a:tc>
                  <a:txBody>
                    <a:bodyPr/>
                    <a:lstStyle/>
                    <a:p>
                      <a:pPr algn="ctr" fontAlgn="ctr"/>
                      <a:r>
                        <a:rPr lang="en-GB" sz="1400" b="1" i="0" u="none" strike="noStrike">
                          <a:solidFill>
                            <a:srgbClr val="000000"/>
                          </a:solidFill>
                          <a:effectLst/>
                          <a:latin typeface="Calibri"/>
                        </a:rPr>
                        <a:t>D108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t"/>
                      <a:r>
                        <a:rPr lang="en-GB" sz="1400" b="0" i="0" u="none" strike="noStrike">
                          <a:solidFill>
                            <a:srgbClr val="000000"/>
                          </a:solidFill>
                          <a:effectLst/>
                          <a:latin typeface="Calibri"/>
                        </a:rPr>
                        <a:t>Extension of D108's estimated man-days.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t"/>
                      <a:r>
                        <a:rPr lang="en-GB" sz="1400" b="0" i="0" u="none" strike="noStrike">
                          <a:solidFill>
                            <a:srgbClr val="000000"/>
                          </a:solidFill>
                          <a:effectLst/>
                          <a:latin typeface="Calibri"/>
                        </a:rPr>
                        <a:t>Other design jobs, D105 and D109, not being completed within planned time frame.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t"/>
                      <a:r>
                        <a:rPr lang="en-GB" sz="1400" b="0" i="0" u="none" strike="noStrike">
                          <a:solidFill>
                            <a:srgbClr val="000000"/>
                          </a:solidFill>
                          <a:effectLst/>
                          <a:latin typeface="Calibri"/>
                        </a:rPr>
                        <a:t>M312 will delay and T522 on the critical path will be influenced.</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t"/>
                      <a:r>
                        <a:rPr lang="en-GB" sz="1400" b="1" i="0" u="none" strike="noStrike">
                          <a:solidFill>
                            <a:srgbClr val="000000"/>
                          </a:solidFill>
                          <a:effectLst/>
                          <a:latin typeface="Calibri"/>
                        </a:rPr>
                        <a:t>Medium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t"/>
                      <a:r>
                        <a:rPr lang="en-GB" sz="1400" b="1" i="0" u="none" strike="noStrike">
                          <a:solidFill>
                            <a:srgbClr val="000000"/>
                          </a:solidFill>
                          <a:effectLst/>
                          <a:latin typeface="Calibri"/>
                        </a:rPr>
                        <a:t>Time</a:t>
                      </a:r>
                      <a:r>
                        <a:rPr lang="en-GB" sz="1400" b="0" i="0" u="none" strike="noStrike">
                          <a:solidFill>
                            <a:srgbClr val="000000"/>
                          </a:solidFill>
                          <a:effectLst/>
                          <a:latin typeface="Calibri"/>
                        </a:rPr>
                        <a:t>-20 days delay for the completion of all design jobs </a:t>
                      </a:r>
                      <a:br>
                        <a:rPr lang="en-GB" sz="1400" b="0" i="0" u="none" strike="noStrike">
                          <a:solidFill>
                            <a:srgbClr val="000000"/>
                          </a:solidFill>
                          <a:effectLst/>
                          <a:latin typeface="Calibri"/>
                        </a:rPr>
                      </a:br>
                      <a:r>
                        <a:rPr lang="en-GB" sz="1400" b="1" i="0" u="none" strike="noStrike">
                          <a:solidFill>
                            <a:srgbClr val="000000"/>
                          </a:solidFill>
                          <a:effectLst/>
                          <a:latin typeface="Calibri"/>
                        </a:rPr>
                        <a:t>Cost</a:t>
                      </a:r>
                      <a:r>
                        <a:rPr lang="en-GB" sz="1400" b="0" i="0" u="none" strike="noStrike">
                          <a:solidFill>
                            <a:srgbClr val="000000"/>
                          </a:solidFill>
                          <a:effectLst/>
                          <a:latin typeface="Calibri"/>
                        </a:rPr>
                        <a:t>- Extra 3 designers (£24000) in period 5 and 6 for D105 and D109.</a:t>
                      </a:r>
                      <a:endParaRPr lang="en-US" sz="1400"/>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t"/>
                      <a:r>
                        <a:rPr lang="en-GB" sz="1400" b="0" i="0" u="none" strike="noStrike">
                          <a:solidFill>
                            <a:srgbClr val="000000"/>
                          </a:solidFill>
                          <a:effectLst/>
                          <a:latin typeface="Calibri"/>
                        </a:rPr>
                        <a:t>Start job task earlier with sufficient designer resources in period 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t"/>
                      <a:r>
                        <a:rPr lang="en-GB" sz="1400" b="0" i="0" u="none" strike="noStrike">
                          <a:solidFill>
                            <a:srgbClr val="000000"/>
                          </a:solidFill>
                          <a:effectLst/>
                          <a:latin typeface="Calibri"/>
                        </a:rPr>
                        <a:t>Set as the priority design job in period 4 and select the most reputable subcontractor with shorter durations in case of failure and delays.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260386574"/>
                  </a:ext>
                </a:extLst>
              </a:tr>
              <a:tr h="1461554">
                <a:tc vMerge="1">
                  <a:txBody>
                    <a:bodyPr/>
                    <a:lstStyle/>
                    <a:p>
                      <a:endParaRPr lang="en-GB"/>
                    </a:p>
                  </a:txBody>
                  <a:tcPr/>
                </a:tc>
                <a:tc>
                  <a:txBody>
                    <a:bodyPr/>
                    <a:lstStyle/>
                    <a:p>
                      <a:pPr algn="ctr" fontAlgn="b"/>
                      <a:r>
                        <a:rPr lang="en-GB" sz="1400" b="1" i="0" u="none" strike="noStrike">
                          <a:solidFill>
                            <a:srgbClr val="000000"/>
                          </a:solidFill>
                          <a:effectLst/>
                          <a:latin typeface="Calibri"/>
                        </a:rPr>
                        <a:t>D109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t"/>
                      <a:r>
                        <a:rPr lang="en-GB" sz="1400" b="0" i="0" u="none" strike="noStrike">
                          <a:solidFill>
                            <a:srgbClr val="000000"/>
                          </a:solidFill>
                          <a:effectLst/>
                          <a:latin typeface="Calibri"/>
                        </a:rPr>
                        <a:t>Extension of D109's estimated man-days and insufficient designers in period 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t"/>
                      <a:r>
                        <a:rPr lang="en-GB" sz="1400" b="0" i="0" u="none" strike="noStrike">
                          <a:solidFill>
                            <a:srgbClr val="000000"/>
                          </a:solidFill>
                          <a:effectLst/>
                          <a:latin typeface="Calibri"/>
                        </a:rPr>
                        <a:t>M315 cannot commence.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t"/>
                      <a:r>
                        <a:rPr lang="en-GB" sz="1400" b="0" i="0" u="none" strike="noStrike">
                          <a:solidFill>
                            <a:srgbClr val="000000"/>
                          </a:solidFill>
                          <a:effectLst/>
                          <a:latin typeface="Calibri"/>
                        </a:rPr>
                        <a:t> The whole project's progress will be delayed.</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t"/>
                      <a:r>
                        <a:rPr lang="en-GB" sz="1400" b="1" i="0" u="none" strike="noStrike">
                          <a:solidFill>
                            <a:srgbClr val="000000"/>
                          </a:solidFill>
                          <a:effectLst/>
                          <a:latin typeface="Calibri"/>
                        </a:rPr>
                        <a:t>High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t"/>
                      <a:r>
                        <a:rPr lang="en-GB" sz="1400" b="1" i="0" u="none" strike="noStrike">
                          <a:solidFill>
                            <a:srgbClr val="000000"/>
                          </a:solidFill>
                          <a:effectLst/>
                          <a:latin typeface="Calibri"/>
                        </a:rPr>
                        <a:t>Time</a:t>
                      </a:r>
                      <a:r>
                        <a:rPr lang="en-GB" sz="1400" b="0" i="0" u="none" strike="noStrike">
                          <a:solidFill>
                            <a:srgbClr val="000000"/>
                          </a:solidFill>
                          <a:effectLst/>
                          <a:latin typeface="Calibri"/>
                        </a:rPr>
                        <a:t>-10 days delay of commencing M315</a:t>
                      </a:r>
                      <a:br>
                        <a:rPr lang="en-GB" sz="1400" b="0" i="0" u="none" strike="noStrike">
                          <a:solidFill>
                            <a:srgbClr val="000000"/>
                          </a:solidFill>
                          <a:effectLst/>
                          <a:latin typeface="Calibri"/>
                        </a:rPr>
                      </a:br>
                      <a:r>
                        <a:rPr lang="en-GB" sz="1400" b="1" i="0" u="none" strike="noStrike">
                          <a:solidFill>
                            <a:srgbClr val="000000"/>
                          </a:solidFill>
                          <a:effectLst/>
                          <a:latin typeface="Calibri"/>
                        </a:rPr>
                        <a:t>Cost</a:t>
                      </a:r>
                      <a:r>
                        <a:rPr lang="en-GB" sz="1400" b="0" i="0" u="none" strike="noStrike">
                          <a:solidFill>
                            <a:srgbClr val="000000"/>
                          </a:solidFill>
                          <a:effectLst/>
                          <a:latin typeface="Calibri"/>
                        </a:rPr>
                        <a:t>-Extra 1 designer in period 6 (£8000) and extra assembles and testers in later 2 periods to ensure the delivery date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t"/>
                      <a:r>
                        <a:rPr lang="en-GB" sz="1400" b="0" i="0" u="none" strike="noStrike">
                          <a:solidFill>
                            <a:srgbClr val="000000"/>
                          </a:solidFill>
                          <a:effectLst/>
                          <a:latin typeface="Calibri"/>
                        </a:rPr>
                        <a:t>Book an extra designer in period 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t"/>
                      <a:r>
                        <a:rPr lang="en-GB" sz="1400" b="0" i="0" u="none" strike="noStrike">
                          <a:solidFill>
                            <a:srgbClr val="000000"/>
                          </a:solidFill>
                          <a:effectLst/>
                          <a:latin typeface="Calibri"/>
                        </a:rPr>
                        <a:t>Select the most reputable subcontractor for M315 and maximize the assemblers and testers in period 7 and 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967034345"/>
                  </a:ext>
                </a:extLst>
              </a:tr>
              <a:tr h="1047442">
                <a:tc vMerge="1">
                  <a:txBody>
                    <a:bodyPr/>
                    <a:lstStyle/>
                    <a:p>
                      <a:endParaRPr lang="en-GB"/>
                    </a:p>
                  </a:txBody>
                  <a:tcPr/>
                </a:tc>
                <a:tc>
                  <a:txBody>
                    <a:bodyPr/>
                    <a:lstStyle/>
                    <a:p>
                      <a:pPr algn="ctr" fontAlgn="b"/>
                      <a:r>
                        <a:rPr lang="en-GB" sz="1400" b="1" i="0" u="none" strike="noStrike">
                          <a:solidFill>
                            <a:srgbClr val="000000"/>
                          </a:solidFill>
                          <a:effectLst/>
                          <a:latin typeface="Calibri"/>
                        </a:rPr>
                        <a:t>I028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t"/>
                      <a:r>
                        <a:rPr lang="en-GB" sz="1400" b="0" i="0" u="none" strike="noStrike">
                          <a:solidFill>
                            <a:srgbClr val="000000"/>
                          </a:solidFill>
                          <a:effectLst/>
                          <a:latin typeface="Calibri"/>
                        </a:rPr>
                        <a:t>Time conflicts for the inspections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t"/>
                      <a:r>
                        <a:rPr lang="en-GB" sz="1400" b="0" i="0" u="none" strike="noStrike">
                          <a:solidFill>
                            <a:srgbClr val="000000"/>
                          </a:solidFill>
                          <a:effectLst/>
                          <a:latin typeface="Calibri"/>
                        </a:rPr>
                        <a:t>A729 may not finished in period 2 and the need of extra assemblers in the next period.</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t"/>
                      <a:r>
                        <a:rPr lang="en-GB" sz="1400" b="0" i="0" u="none" strike="noStrike">
                          <a:solidFill>
                            <a:srgbClr val="000000"/>
                          </a:solidFill>
                          <a:effectLst/>
                          <a:latin typeface="Calibri"/>
                        </a:rPr>
                        <a:t>Delay of T530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t"/>
                      <a:r>
                        <a:rPr lang="en-GB" sz="1400" b="1" i="0" u="none" strike="noStrike">
                          <a:solidFill>
                            <a:srgbClr val="000000"/>
                          </a:solidFill>
                          <a:effectLst/>
                          <a:latin typeface="Calibri"/>
                        </a:rPr>
                        <a:t>Medium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t"/>
                      <a:r>
                        <a:rPr lang="en-GB" sz="1400" b="1" i="0" u="none" strike="noStrike">
                          <a:solidFill>
                            <a:srgbClr val="000000"/>
                          </a:solidFill>
                          <a:effectLst/>
                          <a:latin typeface="Calibri"/>
                        </a:rPr>
                        <a:t>Cost</a:t>
                      </a:r>
                      <a:r>
                        <a:rPr lang="en-GB" sz="1400" b="0" i="0" u="none" strike="noStrike">
                          <a:solidFill>
                            <a:srgbClr val="000000"/>
                          </a:solidFill>
                          <a:effectLst/>
                          <a:latin typeface="Calibri"/>
                        </a:rPr>
                        <a:t>- Extra 1 assembler(</a:t>
                      </a:r>
                      <a:r>
                        <a:rPr lang="en-GB" sz="1400" b="1" i="0" u="none" strike="noStrike">
                          <a:solidFill>
                            <a:srgbClr val="000000"/>
                          </a:solidFill>
                          <a:effectLst/>
                          <a:latin typeface="Calibri"/>
                        </a:rPr>
                        <a:t>£10000)</a:t>
                      </a:r>
                      <a:r>
                        <a:rPr lang="en-GB" sz="1400" b="0" i="0" u="none" strike="noStrike">
                          <a:solidFill>
                            <a:srgbClr val="000000"/>
                          </a:solidFill>
                          <a:effectLst/>
                          <a:latin typeface="Calibri"/>
                        </a:rPr>
                        <a:t> in period 2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t"/>
                      <a:r>
                        <a:rPr lang="en-GB" sz="1400" b="0" i="0" u="none" strike="noStrike">
                          <a:solidFill>
                            <a:srgbClr val="000000"/>
                          </a:solidFill>
                          <a:effectLst/>
                          <a:latin typeface="Calibri"/>
                        </a:rPr>
                        <a:t>Select the first few days to do the inspection in period 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t"/>
                      <a:r>
                        <a:rPr lang="en-GB" sz="1400" b="0" i="0" u="none" strike="noStrike">
                          <a:solidFill>
                            <a:srgbClr val="000000"/>
                          </a:solidFill>
                          <a:effectLst/>
                          <a:latin typeface="Calibri"/>
                        </a:rPr>
                        <a:t>Book extra assemblers to ensure the A729 completed in period 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3815396"/>
                  </a:ext>
                </a:extLst>
              </a:tr>
              <a:tr h="840390">
                <a:tc vMerge="1">
                  <a:txBody>
                    <a:bodyPr/>
                    <a:lstStyle/>
                    <a:p>
                      <a:endParaRPr lang="en-GB"/>
                    </a:p>
                  </a:txBody>
                  <a:tcPr/>
                </a:tc>
                <a:tc>
                  <a:txBody>
                    <a:bodyPr/>
                    <a:lstStyle/>
                    <a:p>
                      <a:pPr algn="ctr" fontAlgn="ctr"/>
                      <a:r>
                        <a:rPr lang="en-GB" sz="1400" b="1" i="0" u="none" strike="noStrike">
                          <a:solidFill>
                            <a:srgbClr val="000000"/>
                          </a:solidFill>
                          <a:effectLst/>
                          <a:latin typeface="Calibri"/>
                        </a:rPr>
                        <a:t>T530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t"/>
                      <a:r>
                        <a:rPr lang="en-GB" sz="1400" b="0" i="0" u="none" strike="noStrike">
                          <a:solidFill>
                            <a:srgbClr val="000000"/>
                          </a:solidFill>
                          <a:effectLst/>
                          <a:latin typeface="Calibri"/>
                        </a:rPr>
                        <a:t> Test failure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t"/>
                      <a:r>
                        <a:rPr lang="en-GB" sz="1400" b="0" i="0" u="none" strike="noStrike">
                          <a:solidFill>
                            <a:srgbClr val="000000"/>
                          </a:solidFill>
                          <a:effectLst/>
                          <a:latin typeface="Calibri"/>
                        </a:rPr>
                        <a:t> Both A729 and T530 will have to be redone in the next period.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t"/>
                      <a:r>
                        <a:rPr lang="en-GB" sz="1400" b="0" i="0" u="none" strike="noStrike">
                          <a:solidFill>
                            <a:srgbClr val="000000"/>
                          </a:solidFill>
                          <a:effectLst/>
                          <a:latin typeface="Calibri"/>
                        </a:rPr>
                        <a:t>A721 will not be able to start on time.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t"/>
                      <a:r>
                        <a:rPr lang="en-GB" sz="1400" b="1" i="0" u="none" strike="noStrike">
                          <a:solidFill>
                            <a:srgbClr val="000000"/>
                          </a:solidFill>
                          <a:effectLst/>
                          <a:latin typeface="Calibri"/>
                        </a:rPr>
                        <a:t>High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t"/>
                      <a:r>
                        <a:rPr lang="en-GB" sz="1400" b="1" i="0" u="none" strike="noStrike">
                          <a:solidFill>
                            <a:srgbClr val="000000"/>
                          </a:solidFill>
                          <a:effectLst/>
                          <a:latin typeface="Calibri"/>
                        </a:rPr>
                        <a:t>Cost</a:t>
                      </a:r>
                      <a:r>
                        <a:rPr lang="en-GB" sz="1400" b="0" i="0" u="none" strike="noStrike">
                          <a:solidFill>
                            <a:srgbClr val="000000"/>
                          </a:solidFill>
                          <a:effectLst/>
                          <a:latin typeface="Calibri"/>
                        </a:rPr>
                        <a:t>- Extra 1 assembler(£10000) and 1 Tester(£12000) for restarting the A729 and T530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t"/>
                      <a:r>
                        <a:rPr lang="en-GB" sz="1400" b="0" i="0" u="none" strike="noStrike">
                          <a:solidFill>
                            <a:srgbClr val="000000"/>
                          </a:solidFill>
                          <a:effectLst/>
                          <a:latin typeface="Calibri"/>
                        </a:rPr>
                        <a:t>Book 1 extra assembler in period 5 and 1 tester in period 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t"/>
                      <a:r>
                        <a:rPr lang="en-GB" sz="1400" b="0" i="0" u="none" strike="noStrike">
                          <a:solidFill>
                            <a:srgbClr val="000000"/>
                          </a:solidFill>
                          <a:effectLst/>
                          <a:latin typeface="Calibri"/>
                        </a:rPr>
                        <a:t>Book 2 extra assemblers and 2 testers in period 6 in case of the failure and its impact on A721.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303543234"/>
                  </a:ext>
                </a:extLst>
              </a:tr>
              <a:tr h="1461554">
                <a:tc vMerge="1">
                  <a:txBody>
                    <a:bodyPr/>
                    <a:lstStyle/>
                    <a:p>
                      <a:endParaRPr lang="en-GB"/>
                    </a:p>
                  </a:txBody>
                  <a:tcPr/>
                </a:tc>
                <a:tc>
                  <a:txBody>
                    <a:bodyPr/>
                    <a:lstStyle/>
                    <a:p>
                      <a:pPr algn="ctr" fontAlgn="ctr"/>
                      <a:r>
                        <a:rPr lang="en-GB" sz="1400" b="1" i="0" u="none" strike="noStrike">
                          <a:solidFill>
                            <a:srgbClr val="000000"/>
                          </a:solidFill>
                          <a:effectLst/>
                          <a:latin typeface="Calibri"/>
                        </a:rPr>
                        <a:t>T523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t"/>
                      <a:r>
                        <a:rPr lang="en-GB" sz="1400" b="0" i="0" u="none" strike="noStrike">
                          <a:solidFill>
                            <a:srgbClr val="000000"/>
                          </a:solidFill>
                          <a:effectLst/>
                          <a:latin typeface="Calibri"/>
                        </a:rPr>
                        <a:t>Extension of  A729's and T523's estimated man-days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t"/>
                      <a:r>
                        <a:rPr lang="en-GB" sz="1400" b="0" i="0" u="none" strike="noStrike">
                          <a:solidFill>
                            <a:srgbClr val="000000"/>
                          </a:solidFill>
                          <a:effectLst/>
                          <a:latin typeface="Calibri"/>
                        </a:rPr>
                        <a:t>Delay of Inspection I026.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t"/>
                      <a:r>
                        <a:rPr lang="en-GB" sz="1400" b="0" i="0" u="none" strike="noStrike">
                          <a:solidFill>
                            <a:srgbClr val="000000"/>
                          </a:solidFill>
                          <a:effectLst/>
                          <a:latin typeface="Calibri"/>
                        </a:rPr>
                        <a:t>Delayed delivery date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t"/>
                      <a:r>
                        <a:rPr lang="en-GB" sz="1400" b="1" i="0" u="none" strike="noStrike">
                          <a:solidFill>
                            <a:srgbClr val="000000"/>
                          </a:solidFill>
                          <a:effectLst/>
                          <a:latin typeface="Calibri"/>
                        </a:rPr>
                        <a:t>Medium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t"/>
                      <a:r>
                        <a:rPr lang="en-GB" sz="1400" b="1" i="0" u="none" strike="noStrike">
                          <a:solidFill>
                            <a:srgbClr val="000000"/>
                          </a:solidFill>
                          <a:effectLst/>
                          <a:latin typeface="Calibri"/>
                        </a:rPr>
                        <a:t>Time</a:t>
                      </a:r>
                      <a:r>
                        <a:rPr lang="en-GB" sz="1400" b="0" i="0" u="none" strike="noStrike">
                          <a:solidFill>
                            <a:srgbClr val="000000"/>
                          </a:solidFill>
                          <a:effectLst/>
                          <a:latin typeface="Calibri"/>
                        </a:rPr>
                        <a:t>- Resulted in the 10 days delay of the delivery date</a:t>
                      </a:r>
                      <a:br>
                        <a:rPr lang="en-GB" sz="1400" b="0" i="0" u="none" strike="noStrike">
                          <a:solidFill>
                            <a:srgbClr val="000000"/>
                          </a:solidFill>
                          <a:effectLst/>
                          <a:latin typeface="Calibri"/>
                        </a:rPr>
                      </a:br>
                      <a:r>
                        <a:rPr lang="en-GB" sz="1400" b="1" i="0" u="none" strike="noStrike">
                          <a:solidFill>
                            <a:srgbClr val="000000"/>
                          </a:solidFill>
                          <a:effectLst/>
                          <a:latin typeface="Calibri"/>
                        </a:rPr>
                        <a:t>Cost</a:t>
                      </a:r>
                      <a:r>
                        <a:rPr lang="en-GB" sz="1400" b="0" i="0" u="none" strike="noStrike">
                          <a:solidFill>
                            <a:srgbClr val="000000"/>
                          </a:solidFill>
                          <a:effectLst/>
                          <a:latin typeface="Calibri"/>
                        </a:rPr>
                        <a:t>- The cost of extra assemblers and testers out of planning and the penalty of 10 days ( £75,000) delay of delivery time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t"/>
                      <a:r>
                        <a:rPr lang="en-GB" sz="1400" b="0" i="0" u="none" strike="noStrike">
                          <a:solidFill>
                            <a:srgbClr val="000000"/>
                          </a:solidFill>
                          <a:effectLst/>
                          <a:latin typeface="Calibri"/>
                        </a:rPr>
                        <a:t>Book the maximum assemblers and testers in period 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t"/>
                      <a:r>
                        <a:rPr lang="en-GB" sz="1400" b="0" i="0" u="none" strike="noStrike">
                          <a:solidFill>
                            <a:srgbClr val="000000"/>
                          </a:solidFill>
                          <a:effectLst/>
                          <a:latin typeface="Calibri"/>
                        </a:rPr>
                        <a:t>Book the extra inspection days in case of delay.</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2528758353"/>
                  </a:ext>
                </a:extLst>
              </a:tr>
            </a:tbl>
          </a:graphicData>
        </a:graphic>
      </p:graphicFrame>
      <p:sp>
        <p:nvSpPr>
          <p:cNvPr id="4" name="Freeform 26">
            <a:extLst>
              <a:ext uri="{FF2B5EF4-FFF2-40B4-BE49-F238E27FC236}">
                <a16:creationId xmlns:a16="http://schemas.microsoft.com/office/drawing/2014/main" id="{5DB215E6-77D9-1E56-1C7B-96A9ECCF6E19}"/>
              </a:ext>
            </a:extLst>
          </p:cNvPr>
          <p:cNvSpPr/>
          <p:nvPr/>
        </p:nvSpPr>
        <p:spPr>
          <a:xfrm>
            <a:off x="16108172" y="0"/>
            <a:ext cx="2179828" cy="636510"/>
          </a:xfrm>
          <a:custGeom>
            <a:avLst/>
            <a:gdLst/>
            <a:ahLst/>
            <a:cxnLst/>
            <a:rect l="l" t="t" r="r" b="b"/>
            <a:pathLst>
              <a:path w="2179828" h="636510">
                <a:moveTo>
                  <a:pt x="0" y="0"/>
                </a:moveTo>
                <a:lnTo>
                  <a:pt x="2179828" y="0"/>
                </a:lnTo>
                <a:lnTo>
                  <a:pt x="2179828" y="636510"/>
                </a:lnTo>
                <a:lnTo>
                  <a:pt x="0" y="636510"/>
                </a:lnTo>
                <a:lnTo>
                  <a:pt x="0" y="0"/>
                </a:lnTo>
                <a:close/>
              </a:path>
            </a:pathLst>
          </a:custGeom>
          <a:blipFill>
            <a:blip r:embed="rId3"/>
            <a:stretch>
              <a:fillRect/>
            </a:stretch>
          </a:blipFill>
        </p:spPr>
        <p:txBody>
          <a:bodyPr/>
          <a:lstStyle/>
          <a:p>
            <a:endParaRPr lang="en-US"/>
          </a:p>
        </p:txBody>
      </p:sp>
      <p:sp>
        <p:nvSpPr>
          <p:cNvPr id="6" name="Oval 5">
            <a:extLst>
              <a:ext uri="{FF2B5EF4-FFF2-40B4-BE49-F238E27FC236}">
                <a16:creationId xmlns:a16="http://schemas.microsoft.com/office/drawing/2014/main" id="{77BDCF8F-B6E8-BC9D-755F-8BA80B7AA682}"/>
              </a:ext>
            </a:extLst>
          </p:cNvPr>
          <p:cNvSpPr/>
          <p:nvPr/>
        </p:nvSpPr>
        <p:spPr>
          <a:xfrm>
            <a:off x="1399479" y="4043735"/>
            <a:ext cx="742950" cy="457199"/>
          </a:xfrm>
          <a:prstGeom prst="ellipse">
            <a:avLst/>
          </a:prstGeom>
          <a:no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52168767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9">
            <a:extLst>
              <a:ext uri="{FF2B5EF4-FFF2-40B4-BE49-F238E27FC236}">
                <a16:creationId xmlns:a16="http://schemas.microsoft.com/office/drawing/2014/main" id="{FEA1210F-D227-2F4E-8753-134902C5B4A7}"/>
              </a:ext>
            </a:extLst>
          </p:cNvPr>
          <p:cNvSpPr txBox="1"/>
          <p:nvPr/>
        </p:nvSpPr>
        <p:spPr>
          <a:xfrm>
            <a:off x="609138" y="314325"/>
            <a:ext cx="17185396" cy="871392"/>
          </a:xfrm>
          <a:prstGeom prst="rect">
            <a:avLst/>
          </a:prstGeom>
        </p:spPr>
        <p:txBody>
          <a:bodyPr wrap="square" lIns="0" tIns="0" rIns="0" bIns="0" rtlCol="0" anchor="t">
            <a:spAutoFit/>
          </a:bodyPr>
          <a:lstStyle/>
          <a:p>
            <a:pPr algn="ctr">
              <a:lnSpc>
                <a:spcPts val="6912"/>
              </a:lnSpc>
            </a:pPr>
            <a:r>
              <a:rPr lang="en-US" sz="5400" spc="577">
                <a:solidFill>
                  <a:srgbClr val="FFFFFF"/>
                </a:solidFill>
                <a:latin typeface="Garet Bold"/>
                <a:ea typeface="Archivo Black"/>
                <a:cs typeface="Archivo Black"/>
                <a:sym typeface="Archivo Black"/>
              </a:rPr>
              <a:t>HONDURAS RISK MATRIX</a:t>
            </a:r>
            <a:endParaRPr lang="en-US" sz="5400" spc="577">
              <a:solidFill>
                <a:srgbClr val="FFFFFF"/>
              </a:solidFill>
              <a:latin typeface="Garet Bold" panose="020B0604020202020204" charset="0"/>
              <a:ea typeface="Archivo Black"/>
              <a:cs typeface="Archivo Black"/>
            </a:endParaRPr>
          </a:p>
        </p:txBody>
      </p:sp>
      <p:graphicFrame>
        <p:nvGraphicFramePr>
          <p:cNvPr id="5" name="Table 4">
            <a:extLst>
              <a:ext uri="{FF2B5EF4-FFF2-40B4-BE49-F238E27FC236}">
                <a16:creationId xmlns:a16="http://schemas.microsoft.com/office/drawing/2014/main" id="{3A2E65BE-CE33-33FA-C3A8-51E5542D2AF2}"/>
              </a:ext>
            </a:extLst>
          </p:cNvPr>
          <p:cNvGraphicFramePr>
            <a:graphicFrameLocks noGrp="1"/>
          </p:cNvGraphicFramePr>
          <p:nvPr>
            <p:extLst>
              <p:ext uri="{D42A27DB-BD31-4B8C-83A1-F6EECF244321}">
                <p14:modId xmlns:p14="http://schemas.microsoft.com/office/powerpoint/2010/main" val="4096116044"/>
              </p:ext>
            </p:extLst>
          </p:nvPr>
        </p:nvGraphicFramePr>
        <p:xfrm>
          <a:off x="284798" y="1767841"/>
          <a:ext cx="17602541" cy="6856378"/>
        </p:xfrm>
        <a:graphic>
          <a:graphicData uri="http://schemas.openxmlformats.org/drawingml/2006/table">
            <a:tbl>
              <a:tblPr bandRow="1">
                <a:tableStyleId>{5C22544A-7EE6-4342-B048-85BDC9FD1C3A}</a:tableStyleId>
              </a:tblPr>
              <a:tblGrid>
                <a:gridCol w="748127">
                  <a:extLst>
                    <a:ext uri="{9D8B030D-6E8A-4147-A177-3AD203B41FA5}">
                      <a16:colId xmlns:a16="http://schemas.microsoft.com/office/drawing/2014/main" val="3163545880"/>
                    </a:ext>
                  </a:extLst>
                </a:gridCol>
                <a:gridCol w="1502603">
                  <a:extLst>
                    <a:ext uri="{9D8B030D-6E8A-4147-A177-3AD203B41FA5}">
                      <a16:colId xmlns:a16="http://schemas.microsoft.com/office/drawing/2014/main" val="1009367970"/>
                    </a:ext>
                  </a:extLst>
                </a:gridCol>
                <a:gridCol w="1665279">
                  <a:extLst>
                    <a:ext uri="{9D8B030D-6E8A-4147-A177-3AD203B41FA5}">
                      <a16:colId xmlns:a16="http://schemas.microsoft.com/office/drawing/2014/main" val="1297785902"/>
                    </a:ext>
                  </a:extLst>
                </a:gridCol>
                <a:gridCol w="1938490">
                  <a:extLst>
                    <a:ext uri="{9D8B030D-6E8A-4147-A177-3AD203B41FA5}">
                      <a16:colId xmlns:a16="http://schemas.microsoft.com/office/drawing/2014/main" val="3435119542"/>
                    </a:ext>
                  </a:extLst>
                </a:gridCol>
                <a:gridCol w="1938490">
                  <a:extLst>
                    <a:ext uri="{9D8B030D-6E8A-4147-A177-3AD203B41FA5}">
                      <a16:colId xmlns:a16="http://schemas.microsoft.com/office/drawing/2014/main" val="560550184"/>
                    </a:ext>
                  </a:extLst>
                </a:gridCol>
                <a:gridCol w="2484914">
                  <a:extLst>
                    <a:ext uri="{9D8B030D-6E8A-4147-A177-3AD203B41FA5}">
                      <a16:colId xmlns:a16="http://schemas.microsoft.com/office/drawing/2014/main" val="3530119281"/>
                    </a:ext>
                  </a:extLst>
                </a:gridCol>
                <a:gridCol w="2484914">
                  <a:extLst>
                    <a:ext uri="{9D8B030D-6E8A-4147-A177-3AD203B41FA5}">
                      <a16:colId xmlns:a16="http://schemas.microsoft.com/office/drawing/2014/main" val="1642664594"/>
                    </a:ext>
                  </a:extLst>
                </a:gridCol>
                <a:gridCol w="2419862">
                  <a:extLst>
                    <a:ext uri="{9D8B030D-6E8A-4147-A177-3AD203B41FA5}">
                      <a16:colId xmlns:a16="http://schemas.microsoft.com/office/drawing/2014/main" val="374372280"/>
                    </a:ext>
                  </a:extLst>
                </a:gridCol>
                <a:gridCol w="2419862">
                  <a:extLst>
                    <a:ext uri="{9D8B030D-6E8A-4147-A177-3AD203B41FA5}">
                      <a16:colId xmlns:a16="http://schemas.microsoft.com/office/drawing/2014/main" val="145037152"/>
                    </a:ext>
                  </a:extLst>
                </a:gridCol>
              </a:tblGrid>
              <a:tr h="778844">
                <a:tc>
                  <a:txBody>
                    <a:bodyPr/>
                    <a:lstStyle/>
                    <a:p>
                      <a:pPr algn="ctr" fontAlgn="ctr"/>
                      <a:r>
                        <a:rPr lang="en-GB" sz="1600" b="1" i="0" u="none" strike="noStrike">
                          <a:solidFill>
                            <a:srgbClr val="FFFFFF"/>
                          </a:solidFill>
                          <a:effectLst/>
                          <a:latin typeface="Calibri"/>
                        </a:rPr>
                        <a:t>Project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lumMod val="50000"/>
                        <a:lumOff val="50000"/>
                      </a:schemeClr>
                    </a:solidFill>
                  </a:tcPr>
                </a:tc>
                <a:tc>
                  <a:txBody>
                    <a:bodyPr/>
                    <a:lstStyle/>
                    <a:p>
                      <a:pPr algn="ctr" fontAlgn="ctr"/>
                      <a:r>
                        <a:rPr lang="en-GB" sz="1600" b="1" i="0" u="none" strike="noStrike">
                          <a:solidFill>
                            <a:srgbClr val="FFFFFF"/>
                          </a:solidFill>
                          <a:effectLst/>
                          <a:latin typeface="Calibri"/>
                        </a:rPr>
                        <a:t>Risk No.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lumMod val="50000"/>
                        <a:lumOff val="50000"/>
                      </a:schemeClr>
                    </a:solidFill>
                  </a:tcPr>
                </a:tc>
                <a:tc>
                  <a:txBody>
                    <a:bodyPr/>
                    <a:lstStyle/>
                    <a:p>
                      <a:pPr algn="ctr" fontAlgn="ctr"/>
                      <a:r>
                        <a:rPr lang="en-GB" sz="1600" b="1" i="0" u="none" strike="noStrike">
                          <a:solidFill>
                            <a:srgbClr val="FFFFFF"/>
                          </a:solidFill>
                          <a:effectLst/>
                          <a:latin typeface="Calibri"/>
                        </a:rPr>
                        <a:t>As a result of… (CAUSE)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lumMod val="50000"/>
                        <a:lumOff val="50000"/>
                      </a:schemeClr>
                    </a:solidFill>
                  </a:tcPr>
                </a:tc>
                <a:tc>
                  <a:txBody>
                    <a:bodyPr/>
                    <a:lstStyle/>
                    <a:p>
                      <a:pPr algn="ctr" fontAlgn="ctr"/>
                      <a:r>
                        <a:rPr lang="en-GB" sz="1600" b="1" i="0" u="none" strike="noStrike">
                          <a:solidFill>
                            <a:srgbClr val="FFFFFF"/>
                          </a:solidFill>
                          <a:effectLst/>
                          <a:latin typeface="Calibri"/>
                        </a:rPr>
                        <a:t>Uncertain event may occur… (RISK)</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lumMod val="50000"/>
                        <a:lumOff val="50000"/>
                      </a:schemeClr>
                    </a:solidFill>
                  </a:tcPr>
                </a:tc>
                <a:tc>
                  <a:txBody>
                    <a:bodyPr/>
                    <a:lstStyle/>
                    <a:p>
                      <a:pPr algn="ctr" fontAlgn="ctr"/>
                      <a:r>
                        <a:rPr lang="en-GB" sz="1600" b="1" i="0" u="none" strike="noStrike">
                          <a:solidFill>
                            <a:srgbClr val="FFFFFF"/>
                          </a:solidFill>
                          <a:effectLst/>
                          <a:latin typeface="Calibri"/>
                        </a:rPr>
                        <a:t>Which would lead to effect on objective(s) (IMPACT)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lumMod val="50000"/>
                        <a:lumOff val="50000"/>
                      </a:schemeClr>
                    </a:solidFill>
                  </a:tcPr>
                </a:tc>
                <a:tc>
                  <a:txBody>
                    <a:bodyPr/>
                    <a:lstStyle/>
                    <a:p>
                      <a:pPr algn="ctr" fontAlgn="ctr"/>
                      <a:r>
                        <a:rPr lang="en-GB" sz="1600" b="1" i="0" u="none" strike="noStrike">
                          <a:solidFill>
                            <a:srgbClr val="FFFFFF"/>
                          </a:solidFill>
                          <a:effectLst/>
                          <a:latin typeface="Calibri"/>
                        </a:rPr>
                        <a:t>Probability (L/M/H)</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lumMod val="50000"/>
                        <a:lumOff val="50000"/>
                      </a:schemeClr>
                    </a:solidFill>
                  </a:tcPr>
                </a:tc>
                <a:tc>
                  <a:txBody>
                    <a:bodyPr/>
                    <a:lstStyle/>
                    <a:p>
                      <a:pPr algn="ctr" fontAlgn="ctr"/>
                      <a:r>
                        <a:rPr lang="en-GB" sz="1600" b="1" i="0" u="none" strike="noStrike">
                          <a:solidFill>
                            <a:srgbClr val="FFFFFF"/>
                          </a:solidFill>
                          <a:effectLst/>
                          <a:latin typeface="Calibri"/>
                        </a:rPr>
                        <a:t>Impact on T/C/Q/ in days and/or £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lumMod val="50000"/>
                        <a:lumOff val="50000"/>
                      </a:schemeClr>
                    </a:solidFill>
                  </a:tcPr>
                </a:tc>
                <a:tc>
                  <a:txBody>
                    <a:bodyPr/>
                    <a:lstStyle/>
                    <a:p>
                      <a:pPr algn="ctr" fontAlgn="ctr"/>
                      <a:r>
                        <a:rPr lang="en-GB" sz="1600" b="1" i="0" u="none" strike="noStrike">
                          <a:solidFill>
                            <a:srgbClr val="FFFFFF"/>
                          </a:solidFill>
                          <a:effectLst/>
                          <a:latin typeface="Calibri"/>
                        </a:rPr>
                        <a:t>Mitigation Strategy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lumMod val="50000"/>
                        <a:lumOff val="50000"/>
                      </a:schemeClr>
                    </a:solidFill>
                  </a:tcPr>
                </a:tc>
                <a:tc>
                  <a:txBody>
                    <a:bodyPr/>
                    <a:lstStyle/>
                    <a:p>
                      <a:pPr algn="ctr" fontAlgn="ctr"/>
                      <a:r>
                        <a:rPr lang="en-GB" sz="1600" b="1" i="0" u="none" strike="noStrike">
                          <a:solidFill>
                            <a:srgbClr val="FFFFFF"/>
                          </a:solidFill>
                          <a:effectLst/>
                          <a:latin typeface="Calibri"/>
                        </a:rPr>
                        <a:t>Contingency Plan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lumMod val="50000"/>
                        <a:lumOff val="50000"/>
                      </a:schemeClr>
                    </a:solidFill>
                  </a:tcPr>
                </a:tc>
                <a:extLst>
                  <a:ext uri="{0D108BD9-81ED-4DB2-BD59-A6C34878D82A}">
                    <a16:rowId xmlns:a16="http://schemas.microsoft.com/office/drawing/2014/main" val="2761831739"/>
                  </a:ext>
                </a:extLst>
              </a:tr>
              <a:tr h="2017337">
                <a:tc rowSpan="4">
                  <a:txBody>
                    <a:bodyPr/>
                    <a:lstStyle/>
                    <a:p>
                      <a:pPr algn="ctr" fontAlgn="ctr"/>
                      <a:r>
                        <a:rPr lang="en-GB" sz="1600" b="1" i="0" u="none" strike="noStrike">
                          <a:solidFill>
                            <a:srgbClr val="FFFFFF"/>
                          </a:solidFill>
                          <a:effectLst/>
                          <a:latin typeface="Aptos Narrow"/>
                        </a:rPr>
                        <a:t>Honduras </a:t>
                      </a:r>
                    </a:p>
                  </a:txBody>
                  <a:tcPr marL="9525" marR="9525" marT="9525" marB="0" vert="vert27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lumMod val="65000"/>
                        <a:lumOff val="35000"/>
                      </a:schemeClr>
                    </a:solidFill>
                  </a:tcPr>
                </a:tc>
                <a:tc>
                  <a:txBody>
                    <a:bodyPr/>
                    <a:lstStyle/>
                    <a:p>
                      <a:pPr algn="l" fontAlgn="ctr"/>
                      <a:r>
                        <a:rPr lang="en-GB" sz="1400" b="1" i="0" u="none" strike="noStrike">
                          <a:solidFill>
                            <a:srgbClr val="000000"/>
                          </a:solidFill>
                          <a:effectLst/>
                          <a:latin typeface="Calibri"/>
                        </a:rPr>
                        <a:t>M311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t"/>
                      <a:r>
                        <a:rPr lang="en-GB" sz="1400" b="0" i="0" u="none" strike="noStrike">
                          <a:solidFill>
                            <a:srgbClr val="000000"/>
                          </a:solidFill>
                          <a:effectLst/>
                          <a:latin typeface="Calibri"/>
                        </a:rPr>
                        <a:t>Motivated by cost savings, supplier X251 was chosen, which offered low prices but variable quality that could be excellent.</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t"/>
                      <a:r>
                        <a:rPr lang="en-GB" sz="1400" b="0" i="0" u="none" strike="noStrike">
                          <a:solidFill>
                            <a:srgbClr val="000000"/>
                          </a:solidFill>
                          <a:effectLst/>
                          <a:latin typeface="Calibri"/>
                        </a:rPr>
                        <a:t>X251 withdrew midway due to quality qualification issues, causing a serious delay in the progress of M311.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t"/>
                      <a:r>
                        <a:rPr lang="en-GB" sz="1400" b="0" i="0" u="none" strike="noStrike">
                          <a:solidFill>
                            <a:srgbClr val="000000"/>
                          </a:solidFill>
                          <a:effectLst/>
                          <a:latin typeface="Calibri"/>
                        </a:rPr>
                        <a:t>All tasks on the critical path were delayed, resulting in a significant of not finishing in 140 days.</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t"/>
                      <a:r>
                        <a:rPr lang="en-GB" sz="1400" b="1" i="0" u="none" strike="noStrike">
                          <a:solidFill>
                            <a:srgbClr val="000000"/>
                          </a:solidFill>
                          <a:effectLst/>
                          <a:latin typeface="Calibri"/>
                        </a:rPr>
                        <a:t>High </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t"/>
                      <a:r>
                        <a:rPr lang="en-GB" sz="1400" b="1" i="0" u="none" strike="noStrike">
                          <a:solidFill>
                            <a:srgbClr val="000000"/>
                          </a:solidFill>
                          <a:effectLst/>
                          <a:latin typeface="Calibri"/>
                        </a:rPr>
                        <a:t>Time -</a:t>
                      </a:r>
                      <a:r>
                        <a:rPr lang="en-GB" sz="1400" b="0" i="0" u="none" strike="noStrike">
                          <a:solidFill>
                            <a:srgbClr val="000000"/>
                          </a:solidFill>
                          <a:effectLst/>
                          <a:latin typeface="Calibri"/>
                        </a:rPr>
                        <a:t> M311 was completed only around 140 days later. This inevitably led to delays in the entire project.</a:t>
                      </a:r>
                      <a:br>
                        <a:rPr lang="en-GB" sz="1400" b="0" i="0" u="none" strike="noStrike">
                          <a:solidFill>
                            <a:srgbClr val="000000"/>
                          </a:solidFill>
                          <a:effectLst/>
                          <a:latin typeface="Calibri"/>
                        </a:rPr>
                      </a:br>
                      <a:r>
                        <a:rPr lang="en-GB" sz="1400" b="1" i="0" u="none" strike="noStrike">
                          <a:solidFill>
                            <a:srgbClr val="000000"/>
                          </a:solidFill>
                          <a:effectLst/>
                          <a:latin typeface="Calibri"/>
                        </a:rPr>
                        <a:t>Cost -</a:t>
                      </a:r>
                      <a:r>
                        <a:rPr lang="en-GB" sz="1400" b="0" i="0" u="none" strike="noStrike">
                          <a:solidFill>
                            <a:srgbClr val="000000"/>
                          </a:solidFill>
                          <a:effectLst/>
                          <a:latin typeface="Calibri"/>
                        </a:rPr>
                        <a:t> Penalties of £8,000 for each day of delay.</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t"/>
                      <a:r>
                        <a:rPr lang="en-GB" sz="1400" b="0" i="0" u="none" strike="noStrike">
                          <a:solidFill>
                            <a:srgbClr val="000000"/>
                          </a:solidFill>
                          <a:effectLst/>
                          <a:latin typeface="Calibri"/>
                        </a:rPr>
                        <a:t>Re-select the supplier with a high quality even though more expensive</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t"/>
                      <a:r>
                        <a:rPr lang="en-GB" sz="1400" b="0" i="0" u="none" strike="noStrike">
                          <a:solidFill>
                            <a:srgbClr val="000000"/>
                          </a:solidFill>
                          <a:effectLst/>
                          <a:latin typeface="Calibri"/>
                        </a:rPr>
                        <a:t>Allocate as many resources as possible in periods 7 and 8 to finish the project on time, as this delay affected the critical path directly.</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2070013387"/>
                  </a:ext>
                </a:extLst>
              </a:tr>
              <a:tr h="1634289">
                <a:tc vMerge="1">
                  <a:txBody>
                    <a:bodyPr/>
                    <a:lstStyle/>
                    <a:p>
                      <a:endParaRPr lang="en-GB"/>
                    </a:p>
                  </a:txBody>
                  <a:tcPr/>
                </a:tc>
                <a:tc>
                  <a:txBody>
                    <a:bodyPr/>
                    <a:lstStyle/>
                    <a:p>
                      <a:pPr algn="l" fontAlgn="ctr"/>
                      <a:r>
                        <a:rPr lang="en-GB" sz="1400" b="1" i="0" u="none" strike="noStrike">
                          <a:solidFill>
                            <a:srgbClr val="000000"/>
                          </a:solidFill>
                          <a:effectLst/>
                          <a:latin typeface="Calibri"/>
                        </a:rPr>
                        <a:t>D108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t"/>
                      <a:r>
                        <a:rPr lang="en-GB" sz="1400" b="0" i="0" u="none" strike="noStrike">
                          <a:solidFill>
                            <a:srgbClr val="000000"/>
                          </a:solidFill>
                          <a:effectLst/>
                          <a:latin typeface="Calibri"/>
                        </a:rPr>
                        <a:t>The expected completion time for D108 was revised to be longer than originally scheduled.</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t"/>
                      <a:r>
                        <a:rPr lang="en-GB" sz="1400" b="0" i="0" u="none" strike="noStrike">
                          <a:solidFill>
                            <a:srgbClr val="000000"/>
                          </a:solidFill>
                          <a:effectLst/>
                          <a:latin typeface="Calibri"/>
                        </a:rPr>
                        <a:t>M312 will start later, and so will I017, which delay T522 on the critical path.</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t"/>
                      <a:r>
                        <a:rPr lang="en-GB" sz="1400" b="0" i="0" u="none" strike="noStrike">
                          <a:solidFill>
                            <a:srgbClr val="000000"/>
                          </a:solidFill>
                          <a:effectLst/>
                          <a:latin typeface="Calibri"/>
                        </a:rPr>
                        <a:t>The delayed start of T522 is likely to cause a delay in the delivery of the entire project.</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t"/>
                      <a:r>
                        <a:rPr lang="en-GB" sz="1400" b="1" i="0" u="none" strike="noStrike">
                          <a:solidFill>
                            <a:srgbClr val="000000"/>
                          </a:solidFill>
                          <a:effectLst/>
                          <a:latin typeface="Calibri"/>
                        </a:rPr>
                        <a:t>Medium </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t"/>
                      <a:r>
                        <a:rPr lang="en-GB" sz="1400" b="1" i="0" u="none" strike="noStrike">
                          <a:solidFill>
                            <a:srgbClr val="000000"/>
                          </a:solidFill>
                          <a:effectLst/>
                          <a:latin typeface="Calibri"/>
                        </a:rPr>
                        <a:t>Cost -</a:t>
                      </a:r>
                      <a:r>
                        <a:rPr lang="en-GB" sz="1400" b="0" i="0" u="none" strike="noStrike">
                          <a:solidFill>
                            <a:srgbClr val="000000"/>
                          </a:solidFill>
                          <a:effectLst/>
                          <a:latin typeface="Calibri"/>
                        </a:rPr>
                        <a:t> If the extension is carried over to the next period, more designers will have to be allocated, at £400 per person per day.</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t"/>
                      <a:r>
                        <a:rPr lang="en-GB" sz="1400" b="0" i="0" u="none" strike="noStrike">
                          <a:solidFill>
                            <a:srgbClr val="000000"/>
                          </a:solidFill>
                          <a:effectLst/>
                          <a:latin typeface="Calibri"/>
                        </a:rPr>
                        <a:t>Select a subcontractor that can guarantee the speed and quality of delivery for M312 to reduce the overall risk of delay</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t"/>
                      <a:r>
                        <a:rPr lang="en-GB" sz="1400" b="0" i="0" u="none" strike="noStrike">
                          <a:solidFill>
                            <a:srgbClr val="000000"/>
                          </a:solidFill>
                          <a:effectLst/>
                          <a:latin typeface="Calibri"/>
                        </a:rPr>
                        <a:t>Book additional designers to ensure the completion of D108.</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2622811881"/>
                  </a:ext>
                </a:extLst>
              </a:tr>
              <a:tr h="1212954">
                <a:tc vMerge="1">
                  <a:txBody>
                    <a:bodyPr/>
                    <a:lstStyle/>
                    <a:p>
                      <a:endParaRPr lang="en-GB"/>
                    </a:p>
                  </a:txBody>
                  <a:tcPr/>
                </a:tc>
                <a:tc>
                  <a:txBody>
                    <a:bodyPr/>
                    <a:lstStyle/>
                    <a:p>
                      <a:pPr algn="l" fontAlgn="ctr"/>
                      <a:r>
                        <a:rPr lang="en-GB" sz="1400" b="1" i="0" u="none" strike="noStrike">
                          <a:solidFill>
                            <a:srgbClr val="000000"/>
                          </a:solidFill>
                          <a:effectLst/>
                          <a:latin typeface="Calibri"/>
                        </a:rPr>
                        <a:t>P214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t"/>
                      <a:r>
                        <a:rPr lang="en-GB" sz="1400" b="0" i="0" u="none" strike="noStrike">
                          <a:solidFill>
                            <a:srgbClr val="000000"/>
                          </a:solidFill>
                          <a:effectLst/>
                          <a:latin typeface="Calibri"/>
                        </a:rPr>
                        <a:t>Selection of the risky Y466 supplier after  price and quality factors.</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t"/>
                      <a:r>
                        <a:rPr lang="en-GB" sz="1400" b="0" i="0" u="none" strike="noStrike">
                          <a:solidFill>
                            <a:srgbClr val="000000"/>
                          </a:solidFill>
                          <a:effectLst/>
                          <a:latin typeface="Calibri"/>
                        </a:rPr>
                        <a:t>The selected supplier withdrew midway causing the task to fail.</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t"/>
                      <a:r>
                        <a:rPr lang="en-GB" sz="1400" b="0" i="0" u="none" strike="noStrike">
                          <a:solidFill>
                            <a:srgbClr val="000000"/>
                          </a:solidFill>
                          <a:effectLst/>
                          <a:latin typeface="Calibri"/>
                        </a:rPr>
                        <a:t>Selection of a new supplier and would make I018 delay.</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t"/>
                      <a:r>
                        <a:rPr lang="en-GB" sz="1400" b="1" i="0" u="none" strike="noStrike">
                          <a:solidFill>
                            <a:srgbClr val="000000"/>
                          </a:solidFill>
                          <a:effectLst/>
                          <a:latin typeface="Calibri"/>
                        </a:rPr>
                        <a:t>Medium </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t"/>
                      <a:r>
                        <a:rPr lang="en-GB" sz="1400" b="1" i="0" u="none" strike="noStrike">
                          <a:solidFill>
                            <a:srgbClr val="000000"/>
                          </a:solidFill>
                          <a:effectLst/>
                          <a:latin typeface="Calibri"/>
                        </a:rPr>
                        <a:t>Cost -</a:t>
                      </a:r>
                      <a:r>
                        <a:rPr lang="en-GB" sz="1400" b="0" i="0" u="none" strike="noStrike">
                          <a:solidFill>
                            <a:srgbClr val="000000"/>
                          </a:solidFill>
                          <a:effectLst/>
                          <a:latin typeface="Calibri"/>
                        </a:rPr>
                        <a:t> £3,000 for 2 inspection days</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t"/>
                      <a:r>
                        <a:rPr lang="en-GB" sz="1400" b="0" i="0" u="none" strike="noStrike">
                          <a:solidFill>
                            <a:srgbClr val="000000"/>
                          </a:solidFill>
                          <a:effectLst/>
                          <a:latin typeface="Calibri"/>
                        </a:rPr>
                        <a:t>Select the most expensive but more reliable supplier</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t"/>
                      <a:r>
                        <a:rPr lang="en-GB" sz="1400" b="0" i="0" u="none" strike="noStrike">
                          <a:solidFill>
                            <a:srgbClr val="000000"/>
                          </a:solidFill>
                          <a:effectLst/>
                          <a:latin typeface="Calibri"/>
                        </a:rPr>
                        <a:t>Re-select Y567 as a contingency plan.</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429430915"/>
                  </a:ext>
                </a:extLst>
              </a:tr>
              <a:tr h="1212954">
                <a:tc vMerge="1">
                  <a:txBody>
                    <a:bodyPr/>
                    <a:lstStyle/>
                    <a:p>
                      <a:endParaRPr lang="en-GB"/>
                    </a:p>
                  </a:txBody>
                  <a:tcPr/>
                </a:tc>
                <a:tc>
                  <a:txBody>
                    <a:bodyPr/>
                    <a:lstStyle/>
                    <a:p>
                      <a:pPr algn="l" fontAlgn="ctr"/>
                      <a:r>
                        <a:rPr lang="en-GB" sz="1400" b="1" i="0" u="none" strike="noStrike">
                          <a:solidFill>
                            <a:srgbClr val="000000"/>
                          </a:solidFill>
                          <a:effectLst/>
                          <a:latin typeface="Calibri"/>
                        </a:rPr>
                        <a:t>T530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t"/>
                      <a:r>
                        <a:rPr lang="en-GB" sz="1400" b="0" i="0" u="none" strike="noStrike">
                          <a:solidFill>
                            <a:srgbClr val="000000"/>
                          </a:solidFill>
                          <a:effectLst/>
                          <a:latin typeface="Calibri"/>
                        </a:rPr>
                        <a:t>Task failure</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t"/>
                      <a:r>
                        <a:rPr lang="en-GB" sz="1400" b="0" i="0" u="none" strike="noStrike">
                          <a:solidFill>
                            <a:srgbClr val="000000"/>
                          </a:solidFill>
                          <a:effectLst/>
                          <a:latin typeface="Calibri"/>
                        </a:rPr>
                        <a:t>Have to re-start both A729 and T530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t"/>
                      <a:r>
                        <a:rPr lang="en-GB" sz="1400" b="0" i="0" u="none" strike="noStrike">
                          <a:solidFill>
                            <a:srgbClr val="000000"/>
                          </a:solidFill>
                          <a:effectLst/>
                          <a:latin typeface="Calibri"/>
                        </a:rPr>
                        <a:t>A721 will start later, leading to an overall delay risk.</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t"/>
                      <a:r>
                        <a:rPr lang="en-GB" sz="1400" b="1" i="0" u="none" strike="noStrike">
                          <a:solidFill>
                            <a:srgbClr val="000000"/>
                          </a:solidFill>
                          <a:effectLst/>
                          <a:latin typeface="Calibri"/>
                        </a:rPr>
                        <a:t>Medium </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t"/>
                      <a:r>
                        <a:rPr lang="en-GB" sz="1400" b="1" i="0" u="none" strike="noStrike">
                          <a:solidFill>
                            <a:srgbClr val="000000"/>
                          </a:solidFill>
                          <a:effectLst/>
                          <a:latin typeface="Calibri"/>
                        </a:rPr>
                        <a:t>Cost -</a:t>
                      </a:r>
                      <a:r>
                        <a:rPr lang="en-GB" sz="1400" b="0" i="0" u="none" strike="noStrike">
                          <a:solidFill>
                            <a:srgbClr val="000000"/>
                          </a:solidFill>
                          <a:effectLst/>
                          <a:latin typeface="Calibri"/>
                        </a:rPr>
                        <a:t>All manpower related to A721 and T530 need to rebooked, causing additional costs.</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t"/>
                      <a:r>
                        <a:rPr lang="en-GB" sz="1400" b="0" i="0" u="none" strike="noStrike">
                          <a:solidFill>
                            <a:srgbClr val="000000"/>
                          </a:solidFill>
                          <a:effectLst/>
                          <a:latin typeface="Calibri"/>
                        </a:rPr>
                        <a:t>Allocate sufficient assemblers and testers at an early period to prevent failures when no one is available.</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t"/>
                      <a:r>
                        <a:rPr lang="en-GB" sz="1400" b="0" i="0" u="none" strike="noStrike">
                          <a:solidFill>
                            <a:srgbClr val="000000"/>
                          </a:solidFill>
                          <a:effectLst/>
                          <a:latin typeface="Calibri"/>
                        </a:rPr>
                        <a:t>Consider the possibility of the test failure and book the necessary additional resources in advance</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2582893734"/>
                  </a:ext>
                </a:extLst>
              </a:tr>
            </a:tbl>
          </a:graphicData>
        </a:graphic>
      </p:graphicFrame>
      <p:sp>
        <p:nvSpPr>
          <p:cNvPr id="4" name="Freeform 26">
            <a:extLst>
              <a:ext uri="{FF2B5EF4-FFF2-40B4-BE49-F238E27FC236}">
                <a16:creationId xmlns:a16="http://schemas.microsoft.com/office/drawing/2014/main" id="{06C25804-D2D5-87ED-439E-574978787BF3}"/>
              </a:ext>
            </a:extLst>
          </p:cNvPr>
          <p:cNvSpPr/>
          <p:nvPr/>
        </p:nvSpPr>
        <p:spPr>
          <a:xfrm>
            <a:off x="16108172" y="0"/>
            <a:ext cx="2179828" cy="636510"/>
          </a:xfrm>
          <a:custGeom>
            <a:avLst/>
            <a:gdLst/>
            <a:ahLst/>
            <a:cxnLst/>
            <a:rect l="l" t="t" r="r" b="b"/>
            <a:pathLst>
              <a:path w="2179828" h="636510">
                <a:moveTo>
                  <a:pt x="0" y="0"/>
                </a:moveTo>
                <a:lnTo>
                  <a:pt x="2179828" y="0"/>
                </a:lnTo>
                <a:lnTo>
                  <a:pt x="2179828" y="636510"/>
                </a:lnTo>
                <a:lnTo>
                  <a:pt x="0" y="636510"/>
                </a:lnTo>
                <a:lnTo>
                  <a:pt x="0" y="0"/>
                </a:lnTo>
                <a:close/>
              </a:path>
            </a:pathLst>
          </a:custGeom>
          <a:blipFill>
            <a:blip r:embed="rId2"/>
            <a:stretch>
              <a:fillRect/>
            </a:stretch>
          </a:blipFill>
        </p:spPr>
        <p:txBody>
          <a:bodyPr/>
          <a:lstStyle/>
          <a:p>
            <a:endParaRPr lang="en-US"/>
          </a:p>
        </p:txBody>
      </p:sp>
      <p:pic>
        <p:nvPicPr>
          <p:cNvPr id="7" name="Picture 6" descr="A white bull with horns and coins in the background&#10;&#10;Description automatically generated">
            <a:extLst>
              <a:ext uri="{FF2B5EF4-FFF2-40B4-BE49-F238E27FC236}">
                <a16:creationId xmlns:a16="http://schemas.microsoft.com/office/drawing/2014/main" id="{2EE135A8-7B08-23F0-F6FF-D0278C5AE8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25083" y="8654563"/>
            <a:ext cx="1632437" cy="1632437"/>
          </a:xfrm>
          <a:prstGeom prst="rect">
            <a:avLst/>
          </a:prstGeom>
        </p:spPr>
      </p:pic>
      <p:sp>
        <p:nvSpPr>
          <p:cNvPr id="6" name="Oval 5">
            <a:extLst>
              <a:ext uri="{FF2B5EF4-FFF2-40B4-BE49-F238E27FC236}">
                <a16:creationId xmlns:a16="http://schemas.microsoft.com/office/drawing/2014/main" id="{C1CC3400-BDEA-0D1E-F026-9F0559DB73E8}"/>
              </a:ext>
            </a:extLst>
          </p:cNvPr>
          <p:cNvSpPr/>
          <p:nvPr/>
        </p:nvSpPr>
        <p:spPr>
          <a:xfrm>
            <a:off x="942975" y="3343275"/>
            <a:ext cx="742950" cy="457199"/>
          </a:xfrm>
          <a:prstGeom prst="ellipse">
            <a:avLst/>
          </a:prstGeom>
          <a:no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Oval 8">
            <a:extLst>
              <a:ext uri="{FF2B5EF4-FFF2-40B4-BE49-F238E27FC236}">
                <a16:creationId xmlns:a16="http://schemas.microsoft.com/office/drawing/2014/main" id="{7F2FBE10-273F-C307-02C8-CACE0624DCF3}"/>
              </a:ext>
            </a:extLst>
          </p:cNvPr>
          <p:cNvSpPr/>
          <p:nvPr/>
        </p:nvSpPr>
        <p:spPr>
          <a:xfrm>
            <a:off x="942975" y="6643688"/>
            <a:ext cx="742950" cy="457199"/>
          </a:xfrm>
          <a:prstGeom prst="ellipse">
            <a:avLst/>
          </a:prstGeom>
          <a:no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84860432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0994A63-C885-4014-DC79-418F919DCD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Tree>
    <p:extLst>
      <p:ext uri="{BB962C8B-B14F-4D97-AF65-F5344CB8AC3E}">
        <p14:creationId xmlns:p14="http://schemas.microsoft.com/office/powerpoint/2010/main" val="73522943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B6FEAA-D90B-5339-F74D-AA85B346C9B4}"/>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BFDB6DFE-4A9A-4A02-F0D0-A96E0D067F9F}"/>
              </a:ext>
            </a:extLst>
          </p:cNvPr>
          <p:cNvSpPr/>
          <p:nvPr/>
        </p:nvSpPr>
        <p:spPr>
          <a:xfrm>
            <a:off x="1080880" y="2360543"/>
            <a:ext cx="4000499" cy="2410238"/>
          </a:xfrm>
          <a:prstGeom prst="rect">
            <a:avLst/>
          </a:prstGeom>
          <a:solidFill>
            <a:schemeClr val="tx1">
              <a:lumMod val="50000"/>
              <a:lumOff val="50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7">
            <a:extLst>
              <a:ext uri="{FF2B5EF4-FFF2-40B4-BE49-F238E27FC236}">
                <a16:creationId xmlns:a16="http://schemas.microsoft.com/office/drawing/2014/main" id="{6D08F5E9-FA61-6788-E3E3-37CF73B643AE}"/>
              </a:ext>
            </a:extLst>
          </p:cNvPr>
          <p:cNvSpPr txBox="1"/>
          <p:nvPr/>
        </p:nvSpPr>
        <p:spPr>
          <a:xfrm>
            <a:off x="1082672" y="319044"/>
            <a:ext cx="5637025" cy="1508105"/>
          </a:xfrm>
          <a:prstGeom prst="rect">
            <a:avLst/>
          </a:prstGeom>
        </p:spPr>
        <p:txBody>
          <a:bodyPr lIns="0" tIns="0" rIns="0" bIns="0" rtlCol="0" anchor="t">
            <a:spAutoFit/>
          </a:bodyPr>
          <a:lstStyle/>
          <a:p>
            <a:r>
              <a:rPr lang="en-US" sz="5400" spc="577">
                <a:solidFill>
                  <a:srgbClr val="FFFFFF"/>
                </a:solidFill>
                <a:latin typeface="Garet Bold"/>
              </a:rPr>
              <a:t>PROJECT 1</a:t>
            </a:r>
          </a:p>
          <a:p>
            <a:r>
              <a:rPr lang="en-US" sz="4400" spc="577">
                <a:solidFill>
                  <a:srgbClr val="FFFFFF"/>
                </a:solidFill>
                <a:latin typeface="Garet Bold"/>
              </a:rPr>
              <a:t>Finland</a:t>
            </a:r>
          </a:p>
        </p:txBody>
      </p:sp>
      <p:sp>
        <p:nvSpPr>
          <p:cNvPr id="12" name="Freeform 12">
            <a:extLst>
              <a:ext uri="{FF2B5EF4-FFF2-40B4-BE49-F238E27FC236}">
                <a16:creationId xmlns:a16="http://schemas.microsoft.com/office/drawing/2014/main" id="{EFECFA2D-F293-CF5E-8C92-DCD5C18FFD3B}"/>
              </a:ext>
            </a:extLst>
          </p:cNvPr>
          <p:cNvSpPr/>
          <p:nvPr/>
        </p:nvSpPr>
        <p:spPr>
          <a:xfrm>
            <a:off x="16108172" y="0"/>
            <a:ext cx="2179828" cy="636510"/>
          </a:xfrm>
          <a:custGeom>
            <a:avLst/>
            <a:gdLst/>
            <a:ahLst/>
            <a:cxnLst/>
            <a:rect l="l" t="t" r="r" b="b"/>
            <a:pathLst>
              <a:path w="2179828" h="636510">
                <a:moveTo>
                  <a:pt x="0" y="0"/>
                </a:moveTo>
                <a:lnTo>
                  <a:pt x="2179828" y="0"/>
                </a:lnTo>
                <a:lnTo>
                  <a:pt x="2179828" y="636510"/>
                </a:lnTo>
                <a:lnTo>
                  <a:pt x="0" y="636510"/>
                </a:lnTo>
                <a:lnTo>
                  <a:pt x="0" y="0"/>
                </a:lnTo>
                <a:close/>
              </a:path>
            </a:pathLst>
          </a:custGeom>
          <a:blipFill>
            <a:blip r:embed="rId2"/>
            <a:stretch>
              <a:fillRect/>
            </a:stretch>
          </a:blipFill>
        </p:spPr>
        <p:txBody>
          <a:bodyPr/>
          <a:lstStyle/>
          <a:p>
            <a:endParaRPr lang="en-US"/>
          </a:p>
        </p:txBody>
      </p:sp>
      <p:pic>
        <p:nvPicPr>
          <p:cNvPr id="13" name="Picture 12" descr="A white bull with horns and coins in the background&#10;&#10;Description automatically generated">
            <a:extLst>
              <a:ext uri="{FF2B5EF4-FFF2-40B4-BE49-F238E27FC236}">
                <a16:creationId xmlns:a16="http://schemas.microsoft.com/office/drawing/2014/main" id="{6A86F033-5A1E-1F33-9E99-6B0790D919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25083" y="8654563"/>
            <a:ext cx="1632437" cy="1632437"/>
          </a:xfrm>
          <a:prstGeom prst="rect">
            <a:avLst/>
          </a:prstGeom>
        </p:spPr>
      </p:pic>
      <p:pic>
        <p:nvPicPr>
          <p:cNvPr id="14" name="Picture 13" descr="Finland - Free flags icons">
            <a:extLst>
              <a:ext uri="{FF2B5EF4-FFF2-40B4-BE49-F238E27FC236}">
                <a16:creationId xmlns:a16="http://schemas.microsoft.com/office/drawing/2014/main" id="{1304C5DF-4CE8-5244-8497-ACE5EECE154E}"/>
              </a:ext>
            </a:extLst>
          </p:cNvPr>
          <p:cNvPicPr>
            <a:picLocks noChangeAspect="1"/>
          </p:cNvPicPr>
          <p:nvPr/>
        </p:nvPicPr>
        <p:blipFill>
          <a:blip r:embed="rId4"/>
          <a:stretch>
            <a:fillRect/>
          </a:stretch>
        </p:blipFill>
        <p:spPr>
          <a:xfrm>
            <a:off x="3906063" y="1065498"/>
            <a:ext cx="712177" cy="720969"/>
          </a:xfrm>
          <a:prstGeom prst="rect">
            <a:avLst/>
          </a:prstGeom>
        </p:spPr>
      </p:pic>
      <p:pic>
        <p:nvPicPr>
          <p:cNvPr id="17" name="Picture 16">
            <a:extLst>
              <a:ext uri="{FF2B5EF4-FFF2-40B4-BE49-F238E27FC236}">
                <a16:creationId xmlns:a16="http://schemas.microsoft.com/office/drawing/2014/main" id="{EBB7BB0A-2C59-9E4C-F920-0AB49F55458D}"/>
              </a:ext>
            </a:extLst>
          </p:cNvPr>
          <p:cNvPicPr>
            <a:picLocks noChangeAspect="1"/>
          </p:cNvPicPr>
          <p:nvPr/>
        </p:nvPicPr>
        <p:blipFill>
          <a:blip r:embed="rId5"/>
          <a:srcRect l="5662" t="7797" r="5795" b="12702"/>
          <a:stretch/>
        </p:blipFill>
        <p:spPr>
          <a:xfrm>
            <a:off x="6570712" y="2056213"/>
            <a:ext cx="10873834" cy="6720445"/>
          </a:xfrm>
          <a:prstGeom prst="rect">
            <a:avLst/>
          </a:prstGeom>
          <a:solidFill>
            <a:schemeClr val="bg1">
              <a:lumMod val="95000"/>
            </a:schemeClr>
          </a:solidFill>
        </p:spPr>
      </p:pic>
      <p:cxnSp>
        <p:nvCxnSpPr>
          <p:cNvPr id="19" name="Straight Connector 18">
            <a:extLst>
              <a:ext uri="{FF2B5EF4-FFF2-40B4-BE49-F238E27FC236}">
                <a16:creationId xmlns:a16="http://schemas.microsoft.com/office/drawing/2014/main" id="{700099A2-3FD0-6C3C-2213-311ECE0EA1A4}"/>
              </a:ext>
            </a:extLst>
          </p:cNvPr>
          <p:cNvCxnSpPr/>
          <p:nvPr/>
        </p:nvCxnSpPr>
        <p:spPr>
          <a:xfrm>
            <a:off x="11023398" y="3107404"/>
            <a:ext cx="8793" cy="4950213"/>
          </a:xfrm>
          <a:prstGeom prst="line">
            <a:avLst/>
          </a:prstGeom>
          <a:ln w="31750">
            <a:solidFill>
              <a:srgbClr val="FFFF00"/>
            </a:solidFill>
            <a:prstDash val="dash"/>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BD16C088-D79F-ECFE-CBCD-36E4392E37CF}"/>
              </a:ext>
            </a:extLst>
          </p:cNvPr>
          <p:cNvCxnSpPr/>
          <p:nvPr/>
        </p:nvCxnSpPr>
        <p:spPr>
          <a:xfrm>
            <a:off x="13300073" y="3156582"/>
            <a:ext cx="0" cy="4827121"/>
          </a:xfrm>
          <a:prstGeom prst="line">
            <a:avLst/>
          </a:prstGeom>
          <a:ln w="31750">
            <a:solidFill>
              <a:srgbClr val="FFFF00"/>
            </a:solidFill>
            <a:prstDash val="dash"/>
          </a:ln>
        </p:spPr>
        <p:style>
          <a:lnRef idx="1">
            <a:schemeClr val="accent1"/>
          </a:lnRef>
          <a:fillRef idx="0">
            <a:schemeClr val="accent1"/>
          </a:fillRef>
          <a:effectRef idx="0">
            <a:schemeClr val="accent1"/>
          </a:effectRef>
          <a:fontRef idx="minor">
            <a:schemeClr val="tx1"/>
          </a:fontRef>
        </p:style>
      </p:cxnSp>
      <p:sp>
        <p:nvSpPr>
          <p:cNvPr id="22" name="Folded Corner 21">
            <a:extLst>
              <a:ext uri="{FF2B5EF4-FFF2-40B4-BE49-F238E27FC236}">
                <a16:creationId xmlns:a16="http://schemas.microsoft.com/office/drawing/2014/main" id="{EEBCDE7B-9A38-7046-F661-6F272CFE8395}"/>
              </a:ext>
            </a:extLst>
          </p:cNvPr>
          <p:cNvSpPr/>
          <p:nvPr/>
        </p:nvSpPr>
        <p:spPr>
          <a:xfrm>
            <a:off x="7959815" y="4765195"/>
            <a:ext cx="2105021" cy="651456"/>
          </a:xfrm>
          <a:prstGeom prst="rect">
            <a:avLst/>
          </a:prstGeom>
          <a:solidFill>
            <a:schemeClr val="bg1">
              <a:lumMod val="95000"/>
            </a:schemeClr>
          </a:solidFill>
          <a:ln>
            <a:solidFill>
              <a:srgbClr val="17375E"/>
            </a:solidFill>
          </a:ln>
        </p:spPr>
        <p:style>
          <a:lnRef idx="2">
            <a:schemeClr val="accent6"/>
          </a:lnRef>
          <a:fillRef idx="1">
            <a:schemeClr val="lt1"/>
          </a:fillRef>
          <a:effectRef idx="0">
            <a:schemeClr val="accent6"/>
          </a:effectRef>
          <a:fontRef idx="minor">
            <a:schemeClr val="dk1"/>
          </a:fontRef>
        </p:style>
        <p:txBody>
          <a:bodyPr lIns="0" tIns="0" rIns="0" bIns="0" rtlCol="0" anchor="t" anchorCtr="0"/>
          <a:lstStyle/>
          <a:p>
            <a:pPr marL="285750" indent="-285750">
              <a:buFont typeface="Courier New" panose="02070309020205020404" pitchFamily="49" charset="0"/>
              <a:buChar char="o"/>
            </a:pPr>
            <a:r>
              <a:rPr lang="en-US" b="1">
                <a:solidFill>
                  <a:schemeClr val="tx1"/>
                </a:solidFill>
              </a:rPr>
              <a:t>Slow execution</a:t>
            </a:r>
          </a:p>
          <a:p>
            <a:pPr marL="285750" indent="-285750">
              <a:buFont typeface="Courier New" panose="02070309020205020404" pitchFamily="49" charset="0"/>
              <a:buChar char="o"/>
            </a:pPr>
            <a:r>
              <a:rPr lang="en-US" b="1">
                <a:solidFill>
                  <a:schemeClr val="tx1"/>
                </a:solidFill>
              </a:rPr>
              <a:t>Below Budget</a:t>
            </a:r>
          </a:p>
        </p:txBody>
      </p:sp>
      <p:sp>
        <p:nvSpPr>
          <p:cNvPr id="23" name="Folded Corner 22">
            <a:extLst>
              <a:ext uri="{FF2B5EF4-FFF2-40B4-BE49-F238E27FC236}">
                <a16:creationId xmlns:a16="http://schemas.microsoft.com/office/drawing/2014/main" id="{D7614F87-603F-3893-652C-E4D90A525B57}"/>
              </a:ext>
            </a:extLst>
          </p:cNvPr>
          <p:cNvSpPr/>
          <p:nvPr/>
        </p:nvSpPr>
        <p:spPr>
          <a:xfrm>
            <a:off x="11011933" y="6749110"/>
            <a:ext cx="4008605" cy="729482"/>
          </a:xfrm>
          <a:prstGeom prst="rect">
            <a:avLst/>
          </a:prstGeom>
          <a:solidFill>
            <a:schemeClr val="bg1">
              <a:lumMod val="95000"/>
            </a:schemeClr>
          </a:solidFill>
          <a:ln>
            <a:solidFill>
              <a:srgbClr val="17375E"/>
            </a:solidFill>
          </a:ln>
        </p:spPr>
        <p:style>
          <a:lnRef idx="2">
            <a:schemeClr val="accent6"/>
          </a:lnRef>
          <a:fillRef idx="1">
            <a:schemeClr val="lt1"/>
          </a:fillRef>
          <a:effectRef idx="0">
            <a:schemeClr val="accent6"/>
          </a:effectRef>
          <a:fontRef idx="minor">
            <a:schemeClr val="dk1"/>
          </a:fontRef>
        </p:style>
        <p:txBody>
          <a:bodyPr lIns="0" tIns="0" rIns="0" bIns="0" rtlCol="0" anchor="t" anchorCtr="0"/>
          <a:lstStyle/>
          <a:p>
            <a:pPr marL="285750" indent="-285750">
              <a:buFont typeface="Courier New" panose="02070309020205020404" pitchFamily="49" charset="0"/>
              <a:buChar char="o"/>
            </a:pPr>
            <a:r>
              <a:rPr lang="en-US" b="1">
                <a:solidFill>
                  <a:schemeClr val="tx1"/>
                </a:solidFill>
              </a:rPr>
              <a:t>Faster task completion</a:t>
            </a:r>
          </a:p>
          <a:p>
            <a:pPr marL="285750" indent="-285750">
              <a:buFont typeface="Courier New" panose="02070309020205020404" pitchFamily="49" charset="0"/>
              <a:buChar char="o"/>
            </a:pPr>
            <a:r>
              <a:rPr lang="en-GB" b="1"/>
              <a:t>Progress exceeds expectations</a:t>
            </a:r>
            <a:endParaRPr lang="en-US" b="1">
              <a:solidFill>
                <a:schemeClr val="tx1"/>
              </a:solidFill>
            </a:endParaRPr>
          </a:p>
        </p:txBody>
      </p:sp>
      <p:sp>
        <p:nvSpPr>
          <p:cNvPr id="26" name="Folded Corner 25">
            <a:extLst>
              <a:ext uri="{FF2B5EF4-FFF2-40B4-BE49-F238E27FC236}">
                <a16:creationId xmlns:a16="http://schemas.microsoft.com/office/drawing/2014/main" id="{2FCC5A29-BA6C-EFF8-DB57-724A9CAA9495}"/>
              </a:ext>
            </a:extLst>
          </p:cNvPr>
          <p:cNvSpPr/>
          <p:nvPr/>
        </p:nvSpPr>
        <p:spPr>
          <a:xfrm>
            <a:off x="13269310" y="4654298"/>
            <a:ext cx="3064273" cy="738275"/>
          </a:xfrm>
          <a:prstGeom prst="rect">
            <a:avLst/>
          </a:prstGeom>
          <a:solidFill>
            <a:schemeClr val="bg1">
              <a:lumMod val="95000"/>
            </a:schemeClr>
          </a:solidFill>
          <a:ln>
            <a:solidFill>
              <a:srgbClr val="17375E"/>
            </a:solidFill>
          </a:ln>
        </p:spPr>
        <p:style>
          <a:lnRef idx="2">
            <a:schemeClr val="accent6"/>
          </a:lnRef>
          <a:fillRef idx="1">
            <a:schemeClr val="lt1"/>
          </a:fillRef>
          <a:effectRef idx="0">
            <a:schemeClr val="accent6"/>
          </a:effectRef>
          <a:fontRef idx="minor">
            <a:schemeClr val="dk1"/>
          </a:fontRef>
        </p:style>
        <p:txBody>
          <a:bodyPr lIns="0" tIns="0" rIns="0" bIns="0" rtlCol="0" anchor="ctr" anchorCtr="0"/>
          <a:lstStyle/>
          <a:p>
            <a:pPr marL="285750" indent="-285750">
              <a:buFont typeface="Courier New" panose="02070309020205020404" pitchFamily="49" charset="0"/>
              <a:buChar char="o"/>
            </a:pPr>
            <a:r>
              <a:rPr lang="en-US" b="1">
                <a:solidFill>
                  <a:schemeClr val="tx1"/>
                </a:solidFill>
              </a:rPr>
              <a:t>Faster completion</a:t>
            </a:r>
          </a:p>
          <a:p>
            <a:pPr marL="285750" indent="-285750">
              <a:buFont typeface="Courier New" panose="02070309020205020404" pitchFamily="49" charset="0"/>
              <a:buChar char="o"/>
            </a:pPr>
            <a:r>
              <a:rPr lang="en-GB" b="1">
                <a:solidFill>
                  <a:schemeClr val="tx1"/>
                </a:solidFill>
              </a:rPr>
              <a:t>Lower cost completion</a:t>
            </a:r>
            <a:endParaRPr lang="en-US" b="1">
              <a:solidFill>
                <a:schemeClr val="tx1"/>
              </a:solidFill>
            </a:endParaRPr>
          </a:p>
        </p:txBody>
      </p:sp>
      <p:grpSp>
        <p:nvGrpSpPr>
          <p:cNvPr id="8" name="Group 7">
            <a:extLst>
              <a:ext uri="{FF2B5EF4-FFF2-40B4-BE49-F238E27FC236}">
                <a16:creationId xmlns:a16="http://schemas.microsoft.com/office/drawing/2014/main" id="{1FEDFB26-EB6A-17A7-2A43-D359FC1DC0B8}"/>
              </a:ext>
            </a:extLst>
          </p:cNvPr>
          <p:cNvGrpSpPr/>
          <p:nvPr/>
        </p:nvGrpSpPr>
        <p:grpSpPr>
          <a:xfrm>
            <a:off x="1114101" y="2576398"/>
            <a:ext cx="5628207" cy="6304937"/>
            <a:chOff x="1284894" y="3154467"/>
            <a:chExt cx="5628207" cy="6304937"/>
          </a:xfrm>
        </p:grpSpPr>
        <p:sp>
          <p:nvSpPr>
            <p:cNvPr id="3" name="AutoShape 3">
              <a:extLst>
                <a:ext uri="{FF2B5EF4-FFF2-40B4-BE49-F238E27FC236}">
                  <a16:creationId xmlns:a16="http://schemas.microsoft.com/office/drawing/2014/main" id="{3AC725F4-324E-91F3-94A7-3EF952DBA46F}"/>
                </a:ext>
              </a:extLst>
            </p:cNvPr>
            <p:cNvSpPr/>
            <p:nvPr/>
          </p:nvSpPr>
          <p:spPr>
            <a:xfrm flipV="1">
              <a:off x="1294420" y="3154467"/>
              <a:ext cx="3801550" cy="8792"/>
            </a:xfrm>
            <a:prstGeom prst="line">
              <a:avLst/>
            </a:prstGeom>
            <a:ln w="19050" cap="flat">
              <a:solidFill>
                <a:srgbClr val="FFFFFF"/>
              </a:solidFill>
              <a:prstDash val="solid"/>
              <a:headEnd type="none" w="sm" len="sm"/>
              <a:tailEnd type="none" w="sm" len="sm"/>
            </a:ln>
          </p:spPr>
          <p:txBody>
            <a:bodyPr/>
            <a:lstStyle/>
            <a:p>
              <a:endParaRPr lang="en-US"/>
            </a:p>
          </p:txBody>
        </p:sp>
        <p:sp>
          <p:nvSpPr>
            <p:cNvPr id="4" name="AutoShape 4">
              <a:extLst>
                <a:ext uri="{FF2B5EF4-FFF2-40B4-BE49-F238E27FC236}">
                  <a16:creationId xmlns:a16="http://schemas.microsoft.com/office/drawing/2014/main" id="{3DFE216D-4998-96E0-21A9-4D2E130272E8}"/>
                </a:ext>
              </a:extLst>
            </p:cNvPr>
            <p:cNvSpPr/>
            <p:nvPr/>
          </p:nvSpPr>
          <p:spPr>
            <a:xfrm>
              <a:off x="1293687" y="5199274"/>
              <a:ext cx="3827928" cy="0"/>
            </a:xfrm>
            <a:prstGeom prst="line">
              <a:avLst/>
            </a:prstGeom>
            <a:ln w="19050" cap="flat">
              <a:solidFill>
                <a:srgbClr val="FFFFFF"/>
              </a:solidFill>
              <a:prstDash val="solid"/>
              <a:headEnd type="none" w="sm" len="sm"/>
              <a:tailEnd type="none" w="sm" len="sm"/>
            </a:ln>
          </p:spPr>
          <p:txBody>
            <a:bodyPr/>
            <a:lstStyle/>
            <a:p>
              <a:endParaRPr lang="en-US"/>
            </a:p>
          </p:txBody>
        </p:sp>
        <p:sp>
          <p:nvSpPr>
            <p:cNvPr id="11" name="TextBox 11">
              <a:extLst>
                <a:ext uri="{FF2B5EF4-FFF2-40B4-BE49-F238E27FC236}">
                  <a16:creationId xmlns:a16="http://schemas.microsoft.com/office/drawing/2014/main" id="{6E553446-CAC3-7732-6131-61CB493411FD}"/>
                </a:ext>
              </a:extLst>
            </p:cNvPr>
            <p:cNvSpPr txBox="1"/>
            <p:nvPr/>
          </p:nvSpPr>
          <p:spPr>
            <a:xfrm>
              <a:off x="1342045" y="3349949"/>
              <a:ext cx="5571056" cy="396262"/>
            </a:xfrm>
            <a:prstGeom prst="rect">
              <a:avLst/>
            </a:prstGeom>
          </p:spPr>
          <p:txBody>
            <a:bodyPr lIns="0" tIns="0" rIns="0" bIns="0" rtlCol="0" anchor="t">
              <a:spAutoFit/>
            </a:bodyPr>
            <a:lstStyle/>
            <a:p>
              <a:pPr algn="l">
                <a:lnSpc>
                  <a:spcPts val="3024"/>
                </a:lnSpc>
              </a:pPr>
              <a:r>
                <a:rPr lang="en-US" sz="2800" b="1" u="sng" spc="295">
                  <a:solidFill>
                    <a:srgbClr val="FFFFFF"/>
                  </a:solidFill>
                  <a:latin typeface="Calibri"/>
                  <a:ea typeface="Garet Bold"/>
                  <a:cs typeface="Garet Bold"/>
                  <a:sym typeface="Garet Bold"/>
                </a:rPr>
                <a:t>Contract</a:t>
              </a:r>
              <a:r>
                <a:rPr lang="en-US" sz="2400" b="1" u="sng" spc="295">
                  <a:solidFill>
                    <a:srgbClr val="FFFFFF"/>
                  </a:solidFill>
                  <a:latin typeface="Calibri"/>
                  <a:ea typeface="Garet Bold"/>
                  <a:cs typeface="Garet Bold"/>
                  <a:sym typeface="Garet Bold"/>
                </a:rPr>
                <a:t>:</a:t>
              </a:r>
              <a:endParaRPr lang="en-US" sz="2400" b="1" u="sng" spc="295">
                <a:solidFill>
                  <a:srgbClr val="FFFFFF"/>
                </a:solidFill>
                <a:latin typeface="Calibri"/>
                <a:ea typeface="Garet Bold"/>
                <a:cs typeface="Garet Bold"/>
              </a:endParaRPr>
            </a:p>
          </p:txBody>
        </p:sp>
        <p:sp>
          <p:nvSpPr>
            <p:cNvPr id="6" name="TextBox 11">
              <a:extLst>
                <a:ext uri="{FF2B5EF4-FFF2-40B4-BE49-F238E27FC236}">
                  <a16:creationId xmlns:a16="http://schemas.microsoft.com/office/drawing/2014/main" id="{1947BDA5-D3FA-12D3-C090-F310A46E47A2}"/>
                </a:ext>
              </a:extLst>
            </p:cNvPr>
            <p:cNvSpPr txBox="1"/>
            <p:nvPr/>
          </p:nvSpPr>
          <p:spPr>
            <a:xfrm>
              <a:off x="1315770" y="3859902"/>
              <a:ext cx="3553979" cy="1511952"/>
            </a:xfrm>
            <a:prstGeom prst="rect">
              <a:avLst/>
            </a:prstGeom>
          </p:spPr>
          <p:txBody>
            <a:bodyPr wrap="square" lIns="0" tIns="0" rIns="0" bIns="0" rtlCol="0" anchor="t">
              <a:spAutoFit/>
            </a:bodyPr>
            <a:lstStyle/>
            <a:p>
              <a:pPr marL="342900" indent="-342900">
                <a:lnSpc>
                  <a:spcPts val="3024"/>
                </a:lnSpc>
                <a:buFont typeface="Wingdings"/>
                <a:buChar char="ü"/>
              </a:pPr>
              <a:r>
                <a:rPr lang="en-US" b="1" spc="295">
                  <a:solidFill>
                    <a:srgbClr val="FFFFFF"/>
                  </a:solidFill>
                  <a:latin typeface="Calibri"/>
                  <a:ea typeface="Garet Bold"/>
                  <a:cs typeface="Garet Bold"/>
                  <a:sym typeface="Garet Bold"/>
                </a:rPr>
                <a:t>Value: </a:t>
              </a:r>
              <a:r>
                <a:rPr lang="en-US" spc="295">
                  <a:solidFill>
                    <a:srgbClr val="FFFFFF"/>
                  </a:solidFill>
                  <a:latin typeface="Calibri"/>
                  <a:ea typeface="Garet Bold"/>
                  <a:cs typeface="Garet Bold"/>
                  <a:sym typeface="Garet Bold"/>
                </a:rPr>
                <a:t>£1.1m</a:t>
              </a:r>
              <a:r>
                <a:rPr lang="en-US" b="1" spc="295">
                  <a:solidFill>
                    <a:srgbClr val="FFFFFF"/>
                  </a:solidFill>
                  <a:latin typeface="Calibri"/>
                  <a:ea typeface="Garet Bold"/>
                  <a:cs typeface="Garet Bold"/>
                  <a:sym typeface="Garet Bold"/>
                </a:rPr>
                <a:t>       </a:t>
              </a:r>
              <a:endParaRPr lang="en-US" sz="1400" b="1">
                <a:solidFill>
                  <a:srgbClr val="000000"/>
                </a:solidFill>
                <a:latin typeface="Calibri"/>
                <a:ea typeface="Calibri"/>
                <a:cs typeface="Calibri"/>
              </a:endParaRPr>
            </a:p>
            <a:p>
              <a:pPr marL="342900" indent="-342900">
                <a:lnSpc>
                  <a:spcPts val="3024"/>
                </a:lnSpc>
                <a:buFont typeface="Wingdings"/>
                <a:buChar char="ü"/>
              </a:pPr>
              <a:r>
                <a:rPr lang="en-US" b="1" spc="295">
                  <a:solidFill>
                    <a:srgbClr val="FFFFFF"/>
                  </a:solidFill>
                  <a:latin typeface="Calibri"/>
                  <a:ea typeface="Calibri"/>
                  <a:cs typeface="Calibri"/>
                </a:rPr>
                <a:t>Lead Time: </a:t>
              </a:r>
              <a:r>
                <a:rPr lang="en-US" spc="295">
                  <a:solidFill>
                    <a:srgbClr val="FFFFFF"/>
                  </a:solidFill>
                  <a:latin typeface="Calibri"/>
                  <a:ea typeface="Calibri"/>
                  <a:cs typeface="Calibri"/>
                </a:rPr>
                <a:t>130 days</a:t>
              </a:r>
              <a:r>
                <a:rPr lang="en-US" b="1" spc="295">
                  <a:solidFill>
                    <a:srgbClr val="FFFFFF"/>
                  </a:solidFill>
                  <a:latin typeface="Calibri"/>
                  <a:ea typeface="Calibri"/>
                  <a:cs typeface="Calibri"/>
                </a:rPr>
                <a:t>  </a:t>
              </a:r>
            </a:p>
            <a:p>
              <a:pPr marL="342900" indent="-342900">
                <a:lnSpc>
                  <a:spcPts val="3024"/>
                </a:lnSpc>
                <a:buFont typeface="Wingdings"/>
                <a:buChar char="ü"/>
              </a:pPr>
              <a:r>
                <a:rPr lang="en-US" b="1" spc="295">
                  <a:solidFill>
                    <a:srgbClr val="FFFFFF"/>
                  </a:solidFill>
                  <a:latin typeface="Calibri"/>
                  <a:ea typeface="Calibri"/>
                  <a:cs typeface="Calibri"/>
                </a:rPr>
                <a:t>Penalties: </a:t>
              </a:r>
              <a:r>
                <a:rPr lang="en-US" sz="2000" spc="295">
                  <a:solidFill>
                    <a:srgbClr val="FFFFFF"/>
                  </a:solidFill>
                  <a:latin typeface="Calibri"/>
                  <a:ea typeface="Calibri"/>
                  <a:cs typeface="Calibri"/>
                </a:rPr>
                <a:t>£</a:t>
              </a:r>
              <a:r>
                <a:rPr lang="en-US" spc="295">
                  <a:solidFill>
                    <a:srgbClr val="FFFFFF"/>
                  </a:solidFill>
                  <a:latin typeface="Calibri"/>
                  <a:ea typeface="Calibri"/>
                  <a:cs typeface="Calibri"/>
                </a:rPr>
                <a:t>10k/day</a:t>
              </a:r>
              <a:r>
                <a:rPr lang="en-US" b="1" spc="295">
                  <a:solidFill>
                    <a:srgbClr val="FFFFFF"/>
                  </a:solidFill>
                  <a:latin typeface="Garet Bold"/>
                </a:rPr>
                <a:t>  </a:t>
              </a:r>
            </a:p>
            <a:p>
              <a:pPr marL="342900" indent="-342900">
                <a:lnSpc>
                  <a:spcPts val="3024"/>
                </a:lnSpc>
                <a:buFont typeface="Wingdings"/>
                <a:buChar char="ü"/>
              </a:pPr>
              <a:endParaRPr lang="en-US" b="1" spc="295">
                <a:solidFill>
                  <a:srgbClr val="FFFFFF"/>
                </a:solidFill>
                <a:latin typeface="Garet Bold"/>
              </a:endParaRPr>
            </a:p>
          </p:txBody>
        </p:sp>
        <p:sp>
          <p:nvSpPr>
            <p:cNvPr id="18" name="TextBox 11">
              <a:extLst>
                <a:ext uri="{FF2B5EF4-FFF2-40B4-BE49-F238E27FC236}">
                  <a16:creationId xmlns:a16="http://schemas.microsoft.com/office/drawing/2014/main" id="{57F7B56E-6531-F5CA-BFC3-A9ECFC632496}"/>
                </a:ext>
              </a:extLst>
            </p:cNvPr>
            <p:cNvSpPr txBox="1"/>
            <p:nvPr/>
          </p:nvSpPr>
          <p:spPr>
            <a:xfrm>
              <a:off x="1284894" y="5757942"/>
              <a:ext cx="5571056" cy="396262"/>
            </a:xfrm>
            <a:prstGeom prst="rect">
              <a:avLst/>
            </a:prstGeom>
          </p:spPr>
          <p:txBody>
            <a:bodyPr lIns="0" tIns="0" rIns="0" bIns="0" rtlCol="0" anchor="t">
              <a:spAutoFit/>
            </a:bodyPr>
            <a:lstStyle/>
            <a:p>
              <a:pPr algn="l">
                <a:lnSpc>
                  <a:spcPts val="3024"/>
                </a:lnSpc>
              </a:pPr>
              <a:r>
                <a:rPr lang="en-US" sz="2800" b="1" u="sng" spc="295">
                  <a:solidFill>
                    <a:srgbClr val="FFFFFF"/>
                  </a:solidFill>
                  <a:latin typeface="Calibri"/>
                  <a:ea typeface="Garet Bold"/>
                  <a:cs typeface="Garet Bold"/>
                  <a:sym typeface="Garet Bold"/>
                </a:rPr>
                <a:t>Performance</a:t>
              </a:r>
              <a:r>
                <a:rPr lang="en-US" sz="2400" b="1" u="sng" spc="295">
                  <a:solidFill>
                    <a:srgbClr val="FFFFFF"/>
                  </a:solidFill>
                  <a:latin typeface="Calibri"/>
                  <a:ea typeface="Garet Bold"/>
                  <a:cs typeface="Garet Bold"/>
                  <a:sym typeface="Garet Bold"/>
                </a:rPr>
                <a:t>:</a:t>
              </a:r>
              <a:endParaRPr lang="en-US" sz="2400" b="1" u="sng" spc="295">
                <a:solidFill>
                  <a:srgbClr val="FFFFFF"/>
                </a:solidFill>
                <a:latin typeface="Calibri"/>
                <a:ea typeface="Garet Bold"/>
                <a:cs typeface="Garet Bold"/>
              </a:endParaRPr>
            </a:p>
          </p:txBody>
        </p:sp>
        <p:sp>
          <p:nvSpPr>
            <p:cNvPr id="24" name="TextBox 11">
              <a:extLst>
                <a:ext uri="{FF2B5EF4-FFF2-40B4-BE49-F238E27FC236}">
                  <a16:creationId xmlns:a16="http://schemas.microsoft.com/office/drawing/2014/main" id="{2A7551C9-2BF1-3102-D058-4E4A66BD7D0B}"/>
                </a:ext>
              </a:extLst>
            </p:cNvPr>
            <p:cNvSpPr txBox="1"/>
            <p:nvPr/>
          </p:nvSpPr>
          <p:spPr>
            <a:xfrm>
              <a:off x="1557456" y="6250310"/>
              <a:ext cx="2608049" cy="742511"/>
            </a:xfrm>
            <a:prstGeom prst="rect">
              <a:avLst/>
            </a:prstGeom>
          </p:spPr>
          <p:txBody>
            <a:bodyPr wrap="square" lIns="0" tIns="0" rIns="0" bIns="0" rtlCol="0" anchor="t">
              <a:spAutoFit/>
            </a:bodyPr>
            <a:lstStyle/>
            <a:p>
              <a:pPr>
                <a:lnSpc>
                  <a:spcPts val="3024"/>
                </a:lnSpc>
              </a:pPr>
              <a:r>
                <a:rPr lang="en-US" b="1" spc="295">
                  <a:solidFill>
                    <a:srgbClr val="FFFFFF"/>
                  </a:solidFill>
                  <a:latin typeface="Garet Bold"/>
                </a:rPr>
                <a:t>  </a:t>
              </a:r>
              <a:endParaRPr lang="en-US" sz="1400">
                <a:solidFill>
                  <a:srgbClr val="000000"/>
                </a:solidFill>
                <a:latin typeface="Calibri"/>
                <a:ea typeface="Calibri"/>
                <a:cs typeface="Calibri"/>
              </a:endParaRPr>
            </a:p>
            <a:p>
              <a:pPr marL="342900" indent="-342900">
                <a:lnSpc>
                  <a:spcPts val="3024"/>
                </a:lnSpc>
                <a:buFont typeface="Wingdings"/>
                <a:buChar char="ü"/>
              </a:pPr>
              <a:endParaRPr lang="en-US" b="1" spc="295">
                <a:solidFill>
                  <a:srgbClr val="FFFFFF"/>
                </a:solidFill>
                <a:latin typeface="Garet Bold"/>
              </a:endParaRPr>
            </a:p>
          </p:txBody>
        </p:sp>
        <p:sp>
          <p:nvSpPr>
            <p:cNvPr id="27" name="TextBox 11">
              <a:extLst>
                <a:ext uri="{FF2B5EF4-FFF2-40B4-BE49-F238E27FC236}">
                  <a16:creationId xmlns:a16="http://schemas.microsoft.com/office/drawing/2014/main" id="{CC1E244F-6FC4-5ABA-29D0-DE9A46E3F9D9}"/>
                </a:ext>
              </a:extLst>
            </p:cNvPr>
            <p:cNvSpPr txBox="1"/>
            <p:nvPr/>
          </p:nvSpPr>
          <p:spPr>
            <a:xfrm>
              <a:off x="1414581" y="6408569"/>
              <a:ext cx="3970857" cy="3050835"/>
            </a:xfrm>
            <a:prstGeom prst="rect">
              <a:avLst/>
            </a:prstGeom>
          </p:spPr>
          <p:txBody>
            <a:bodyPr wrap="square" lIns="0" tIns="0" rIns="0" bIns="0" rtlCol="0" anchor="t">
              <a:spAutoFit/>
            </a:bodyPr>
            <a:lstStyle/>
            <a:p>
              <a:pPr>
                <a:lnSpc>
                  <a:spcPts val="3024"/>
                </a:lnSpc>
              </a:pPr>
              <a:r>
                <a:rPr lang="en-US" b="1" spc="295">
                  <a:solidFill>
                    <a:srgbClr val="FFFFFF"/>
                  </a:solidFill>
                  <a:latin typeface="Calibri"/>
                  <a:ea typeface="Garet Bold"/>
                  <a:cs typeface="Garet Bold"/>
                  <a:sym typeface="Garet Bold"/>
                </a:rPr>
                <a:t>Completion:</a:t>
              </a:r>
              <a:r>
                <a:rPr lang="en-US" spc="295">
                  <a:solidFill>
                    <a:srgbClr val="FFFFFF"/>
                  </a:solidFill>
                  <a:latin typeface="Calibri"/>
                  <a:ea typeface="Garet Bold"/>
                  <a:cs typeface="Garet Bold"/>
                  <a:sym typeface="Garet Bold"/>
                </a:rPr>
                <a:t> 129 days  </a:t>
              </a:r>
              <a:endParaRPr lang="en-US" sz="1400">
                <a:solidFill>
                  <a:srgbClr val="000000"/>
                </a:solidFill>
                <a:latin typeface="Calibri"/>
                <a:ea typeface="Calibri"/>
                <a:cs typeface="Calibri"/>
              </a:endParaRPr>
            </a:p>
            <a:p>
              <a:pPr>
                <a:lnSpc>
                  <a:spcPts val="3024"/>
                </a:lnSpc>
              </a:pPr>
              <a:r>
                <a:rPr lang="en-US" spc="295">
                  <a:solidFill>
                    <a:srgbClr val="FFFFFF"/>
                  </a:solidFill>
                  <a:latin typeface="Calibri"/>
                  <a:ea typeface="Calibri"/>
                  <a:cs typeface="Calibri"/>
                </a:rPr>
                <a:t>      </a:t>
              </a:r>
              <a:endParaRPr lang="en-US" sz="1400">
                <a:solidFill>
                  <a:srgbClr val="000000"/>
                </a:solidFill>
                <a:latin typeface="Calibri"/>
                <a:ea typeface="Calibri"/>
                <a:cs typeface="Calibri"/>
              </a:endParaRPr>
            </a:p>
            <a:p>
              <a:pPr>
                <a:lnSpc>
                  <a:spcPts val="3024"/>
                </a:lnSpc>
              </a:pPr>
              <a:r>
                <a:rPr lang="en-US" b="1" spc="295">
                  <a:solidFill>
                    <a:srgbClr val="FFFFFF"/>
                  </a:solidFill>
                  <a:latin typeface="Calibri"/>
                  <a:ea typeface="Calibri"/>
                  <a:cs typeface="Calibri"/>
                </a:rPr>
                <a:t>Total spend:</a:t>
              </a:r>
              <a:r>
                <a:rPr lang="en-US" spc="295">
                  <a:solidFill>
                    <a:srgbClr val="FFFFFF"/>
                  </a:solidFill>
                  <a:latin typeface="Calibri"/>
                  <a:ea typeface="Calibri"/>
                  <a:cs typeface="Calibri"/>
                </a:rPr>
                <a:t> £830, 346.63</a:t>
              </a:r>
            </a:p>
            <a:p>
              <a:pPr>
                <a:lnSpc>
                  <a:spcPts val="3024"/>
                </a:lnSpc>
              </a:pPr>
              <a:endParaRPr lang="en-US" spc="295">
                <a:solidFill>
                  <a:srgbClr val="FFFFFF"/>
                </a:solidFill>
                <a:latin typeface="Calibri"/>
                <a:ea typeface="Calibri"/>
                <a:cs typeface="Calibri"/>
              </a:endParaRPr>
            </a:p>
            <a:p>
              <a:pPr>
                <a:lnSpc>
                  <a:spcPts val="3024"/>
                </a:lnSpc>
              </a:pPr>
              <a:r>
                <a:rPr lang="en-US" b="1" spc="295">
                  <a:solidFill>
                    <a:srgbClr val="FFFFFF"/>
                  </a:solidFill>
                  <a:latin typeface="Calibri"/>
                  <a:ea typeface="Calibri"/>
                  <a:cs typeface="Calibri"/>
                </a:rPr>
                <a:t>Penalties:</a:t>
              </a:r>
              <a:r>
                <a:rPr lang="en-US" spc="295">
                  <a:solidFill>
                    <a:srgbClr val="FFFFFF"/>
                  </a:solidFill>
                  <a:latin typeface="Calibri"/>
                  <a:ea typeface="Calibri"/>
                  <a:cs typeface="Calibri"/>
                </a:rPr>
                <a:t> £0</a:t>
              </a:r>
            </a:p>
            <a:p>
              <a:pPr>
                <a:lnSpc>
                  <a:spcPts val="3024"/>
                </a:lnSpc>
              </a:pPr>
              <a:endParaRPr lang="en-US" b="1" spc="295">
                <a:solidFill>
                  <a:srgbClr val="FFFFFF"/>
                </a:solidFill>
                <a:latin typeface="Calibri"/>
                <a:ea typeface="Calibri"/>
                <a:cs typeface="Calibri"/>
              </a:endParaRPr>
            </a:p>
            <a:p>
              <a:pPr>
                <a:lnSpc>
                  <a:spcPts val="3024"/>
                </a:lnSpc>
              </a:pPr>
              <a:r>
                <a:rPr lang="en-US" b="1" spc="295">
                  <a:solidFill>
                    <a:srgbClr val="FFFFFF"/>
                  </a:solidFill>
                  <a:latin typeface="Calibri"/>
                  <a:ea typeface="Calibri"/>
                  <a:cs typeface="Calibri"/>
                </a:rPr>
                <a:t>Final profit:</a:t>
              </a:r>
              <a:r>
                <a:rPr lang="en-US" spc="295">
                  <a:solidFill>
                    <a:srgbClr val="FFFFFF"/>
                  </a:solidFill>
                  <a:latin typeface="Garet Bold"/>
                </a:rPr>
                <a:t> </a:t>
              </a:r>
              <a:r>
                <a:rPr lang="en-US" spc="295">
                  <a:solidFill>
                    <a:srgbClr val="FFFFFF"/>
                  </a:solidFill>
                  <a:latin typeface="Calibri"/>
                  <a:ea typeface="Calibri"/>
                  <a:cs typeface="Calibri"/>
                </a:rPr>
                <a:t>£269.653.37</a:t>
              </a:r>
              <a:endParaRPr lang="en-US">
                <a:latin typeface="Calibri"/>
                <a:ea typeface="Calibri"/>
                <a:cs typeface="Calibri"/>
              </a:endParaRPr>
            </a:p>
            <a:p>
              <a:pPr marL="342900" indent="-342900">
                <a:lnSpc>
                  <a:spcPts val="3024"/>
                </a:lnSpc>
                <a:buFont typeface="Wingdings"/>
                <a:buChar char="ü"/>
              </a:pPr>
              <a:endParaRPr lang="en-US" b="1" spc="295">
                <a:solidFill>
                  <a:srgbClr val="FFFFFF"/>
                </a:solidFill>
                <a:latin typeface="Garet Bold"/>
              </a:endParaRPr>
            </a:p>
          </p:txBody>
        </p:sp>
      </p:grpSp>
      <p:grpSp>
        <p:nvGrpSpPr>
          <p:cNvPr id="10" name="Group 9">
            <a:extLst>
              <a:ext uri="{FF2B5EF4-FFF2-40B4-BE49-F238E27FC236}">
                <a16:creationId xmlns:a16="http://schemas.microsoft.com/office/drawing/2014/main" id="{F8213ED1-3394-9B4B-5C48-86ECBA0F5916}"/>
              </a:ext>
            </a:extLst>
          </p:cNvPr>
          <p:cNvGrpSpPr/>
          <p:nvPr/>
        </p:nvGrpSpPr>
        <p:grpSpPr>
          <a:xfrm>
            <a:off x="930596" y="5738799"/>
            <a:ext cx="311976" cy="2743202"/>
            <a:chOff x="1283677" y="6383215"/>
            <a:chExt cx="272563" cy="2743202"/>
          </a:xfrm>
        </p:grpSpPr>
        <p:pic>
          <p:nvPicPr>
            <p:cNvPr id="21" name="Graphic 20" descr="Tick with solid fill">
              <a:extLst>
                <a:ext uri="{FF2B5EF4-FFF2-40B4-BE49-F238E27FC236}">
                  <a16:creationId xmlns:a16="http://schemas.microsoft.com/office/drawing/2014/main" id="{1350D709-0CC9-8A7C-4773-CD2F9F8E7E6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283678" y="6383215"/>
              <a:ext cx="272562" cy="474787"/>
            </a:xfrm>
            <a:prstGeom prst="rect">
              <a:avLst/>
            </a:prstGeom>
          </p:spPr>
        </p:pic>
        <p:pic>
          <p:nvPicPr>
            <p:cNvPr id="16" name="Graphic 15" descr="Tick with solid fill">
              <a:extLst>
                <a:ext uri="{FF2B5EF4-FFF2-40B4-BE49-F238E27FC236}">
                  <a16:creationId xmlns:a16="http://schemas.microsoft.com/office/drawing/2014/main" id="{D6684365-51A7-06B2-DD68-FBA8324442E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283677" y="7139352"/>
              <a:ext cx="272562" cy="474787"/>
            </a:xfrm>
            <a:prstGeom prst="rect">
              <a:avLst/>
            </a:prstGeom>
          </p:spPr>
        </p:pic>
        <p:pic>
          <p:nvPicPr>
            <p:cNvPr id="25" name="Graphic 24" descr="Tick with solid fill">
              <a:extLst>
                <a:ext uri="{FF2B5EF4-FFF2-40B4-BE49-F238E27FC236}">
                  <a16:creationId xmlns:a16="http://schemas.microsoft.com/office/drawing/2014/main" id="{F0C33D72-16C4-AD8B-5CCC-BD032444F09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283677" y="7877907"/>
              <a:ext cx="272562" cy="474787"/>
            </a:xfrm>
            <a:prstGeom prst="rect">
              <a:avLst/>
            </a:prstGeom>
          </p:spPr>
        </p:pic>
        <p:pic>
          <p:nvPicPr>
            <p:cNvPr id="29" name="Graphic 28" descr="Tick with solid fill">
              <a:extLst>
                <a:ext uri="{FF2B5EF4-FFF2-40B4-BE49-F238E27FC236}">
                  <a16:creationId xmlns:a16="http://schemas.microsoft.com/office/drawing/2014/main" id="{65BC8B98-E8BB-7264-C239-7C2FE99431B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283677" y="8651630"/>
              <a:ext cx="272562" cy="474787"/>
            </a:xfrm>
            <a:prstGeom prst="rect">
              <a:avLst/>
            </a:prstGeom>
          </p:spPr>
        </p:pic>
      </p:grpSp>
    </p:spTree>
    <p:extLst>
      <p:ext uri="{BB962C8B-B14F-4D97-AF65-F5344CB8AC3E}">
        <p14:creationId xmlns:p14="http://schemas.microsoft.com/office/powerpoint/2010/main" val="370529386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4D6B98D-258B-EEA5-4669-DDE0DDD52B62}"/>
              </a:ext>
            </a:extLst>
          </p:cNvPr>
          <p:cNvSpPr txBox="1"/>
          <p:nvPr/>
        </p:nvSpPr>
        <p:spPr>
          <a:xfrm>
            <a:off x="985836" y="2643188"/>
            <a:ext cx="7758112" cy="5403787"/>
          </a:xfrm>
          <a:prstGeom prst="rect">
            <a:avLst/>
          </a:prstGeom>
          <a:solidFill>
            <a:schemeClr val="tx1">
              <a:lumMod val="85000"/>
              <a:lumOff val="15000"/>
            </a:schemeClr>
          </a:solidFill>
          <a:ln>
            <a:solidFill>
              <a:schemeClr val="tx1">
                <a:lumMod val="50000"/>
                <a:lumOff val="50000"/>
              </a:schemeClr>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GB" sz="3200" b="1">
                <a:solidFill>
                  <a:schemeClr val="bg1"/>
                </a:solidFill>
                <a:latin typeface="Garet Bold"/>
                <a:ea typeface="Calibri"/>
                <a:cs typeface="Calibri"/>
              </a:rPr>
              <a:t>SUCCESSES</a:t>
            </a:r>
            <a:endParaRPr lang="en-US">
              <a:solidFill>
                <a:schemeClr val="bg1"/>
              </a:solidFill>
            </a:endParaRPr>
          </a:p>
          <a:p>
            <a:pPr algn="ctr"/>
            <a:endParaRPr lang="en-GB" sz="3200" b="1">
              <a:solidFill>
                <a:schemeClr val="bg1"/>
              </a:solidFill>
              <a:latin typeface="Garet Bold"/>
              <a:ea typeface="Calibri"/>
              <a:cs typeface="Calibri"/>
            </a:endParaRPr>
          </a:p>
          <a:p>
            <a:pPr marL="285750" indent="-285750">
              <a:buFont typeface="Arial"/>
              <a:buChar char="•"/>
            </a:pPr>
            <a:r>
              <a:rPr lang="en-US" sz="2000">
                <a:solidFill>
                  <a:schemeClr val="bg1"/>
                </a:solidFill>
                <a:latin typeface="Calibri"/>
                <a:ea typeface="Calibri"/>
                <a:cs typeface="Calibri"/>
              </a:rPr>
              <a:t>High-quality resource selection</a:t>
            </a:r>
            <a:endParaRPr lang="en-GB" sz="2000">
              <a:solidFill>
                <a:schemeClr val="bg1"/>
              </a:solidFill>
              <a:latin typeface="Calibri"/>
              <a:ea typeface="Calibri"/>
              <a:cs typeface="Calibri"/>
            </a:endParaRPr>
          </a:p>
          <a:p>
            <a:endParaRPr lang="en-US" sz="2000">
              <a:solidFill>
                <a:schemeClr val="bg1"/>
              </a:solidFill>
              <a:latin typeface="Calibri"/>
              <a:ea typeface="Calibri"/>
              <a:cs typeface="Calibri"/>
            </a:endParaRPr>
          </a:p>
          <a:p>
            <a:pPr marL="285750" indent="-285750">
              <a:buFont typeface="Arial"/>
              <a:buChar char="•"/>
            </a:pPr>
            <a:r>
              <a:rPr lang="en-US" sz="2000">
                <a:solidFill>
                  <a:schemeClr val="bg1"/>
                </a:solidFill>
                <a:latin typeface="Calibri"/>
                <a:ea typeface="Calibri"/>
                <a:cs typeface="Calibri"/>
              </a:rPr>
              <a:t>Maximum time estimation for scheduling in the initial stages of the project.</a:t>
            </a:r>
            <a:endParaRPr lang="en-GB" sz="2000">
              <a:solidFill>
                <a:schemeClr val="bg1"/>
              </a:solidFill>
              <a:latin typeface="Calibri"/>
              <a:ea typeface="Calibri"/>
              <a:cs typeface="Calibri"/>
            </a:endParaRPr>
          </a:p>
          <a:p>
            <a:endParaRPr lang="en-US" sz="2000">
              <a:solidFill>
                <a:schemeClr val="bg1"/>
              </a:solidFill>
              <a:latin typeface="Calibri"/>
              <a:ea typeface="Calibri"/>
              <a:cs typeface="Calibri"/>
            </a:endParaRPr>
          </a:p>
          <a:p>
            <a:pPr marL="285750" indent="-285750">
              <a:buFont typeface="Arial"/>
              <a:buChar char="•"/>
            </a:pPr>
            <a:r>
              <a:rPr lang="en-US" sz="2000">
                <a:solidFill>
                  <a:schemeClr val="bg1"/>
                </a:solidFill>
                <a:latin typeface="Calibri"/>
                <a:ea typeface="Calibri"/>
                <a:cs typeface="Calibri"/>
              </a:rPr>
              <a:t>Adaptability when faced with project set-backs.</a:t>
            </a:r>
            <a:endParaRPr lang="en-GB" sz="2000">
              <a:solidFill>
                <a:schemeClr val="bg1"/>
              </a:solidFill>
              <a:latin typeface="Calibri"/>
              <a:ea typeface="Calibri"/>
              <a:cs typeface="Calibri"/>
            </a:endParaRPr>
          </a:p>
          <a:p>
            <a:endParaRPr lang="en-US" sz="2000">
              <a:solidFill>
                <a:schemeClr val="bg1"/>
              </a:solidFill>
              <a:latin typeface="Calibri"/>
              <a:ea typeface="Calibri"/>
              <a:cs typeface="Calibri"/>
            </a:endParaRPr>
          </a:p>
          <a:p>
            <a:pPr marL="285750" indent="-285750">
              <a:buFont typeface="Arial"/>
              <a:buChar char="•"/>
            </a:pPr>
            <a:r>
              <a:rPr lang="en-US" sz="2000">
                <a:solidFill>
                  <a:schemeClr val="bg1"/>
                </a:solidFill>
                <a:latin typeface="Calibri"/>
                <a:ea typeface="Calibri"/>
                <a:cs typeface="Calibri"/>
              </a:rPr>
              <a:t>Efficient communication between members </a:t>
            </a:r>
            <a:endParaRPr lang="en-GB" sz="2000">
              <a:solidFill>
                <a:schemeClr val="bg1"/>
              </a:solidFill>
              <a:latin typeface="Calibri"/>
              <a:ea typeface="Calibri"/>
              <a:cs typeface="Calibri"/>
            </a:endParaRPr>
          </a:p>
          <a:p>
            <a:pPr marL="285750" indent="-285750">
              <a:buFont typeface="Arial"/>
              <a:buChar char="•"/>
            </a:pPr>
            <a:endParaRPr lang="en-US" sz="2000">
              <a:solidFill>
                <a:schemeClr val="bg1"/>
              </a:solidFill>
              <a:latin typeface="Calibri"/>
              <a:ea typeface="Calibri"/>
              <a:cs typeface="Calibri"/>
            </a:endParaRPr>
          </a:p>
          <a:p>
            <a:pPr marL="285750" indent="-285750">
              <a:buFont typeface="Arial"/>
              <a:buChar char="•"/>
            </a:pPr>
            <a:r>
              <a:rPr lang="en-US" sz="2000">
                <a:solidFill>
                  <a:schemeClr val="bg1"/>
                </a:solidFill>
                <a:latin typeface="Calibri"/>
                <a:ea typeface="Calibri"/>
                <a:cs typeface="Calibri"/>
              </a:rPr>
              <a:t>Contingencies for job tasks (i.e., booking extra resources in later periods in case of delay)</a:t>
            </a:r>
          </a:p>
          <a:p>
            <a:pPr marL="285750" indent="-285750">
              <a:buFont typeface="Arial"/>
              <a:buChar char="•"/>
            </a:pPr>
            <a:endParaRPr lang="en-US" sz="2000">
              <a:solidFill>
                <a:schemeClr val="bg1"/>
              </a:solidFill>
              <a:latin typeface="Calibri"/>
              <a:ea typeface="Calibri"/>
              <a:cs typeface="Calibri"/>
            </a:endParaRPr>
          </a:p>
          <a:p>
            <a:endParaRPr lang="en-GB">
              <a:solidFill>
                <a:schemeClr val="bg1"/>
              </a:solidFill>
              <a:latin typeface="Garet"/>
              <a:ea typeface="Calibri"/>
              <a:cs typeface="Calibri"/>
            </a:endParaRPr>
          </a:p>
          <a:p>
            <a:pPr marL="342900" indent="-342900">
              <a:lnSpc>
                <a:spcPts val="3024"/>
              </a:lnSpc>
              <a:buFont typeface="Arial"/>
              <a:buChar char="•"/>
            </a:pPr>
            <a:endParaRPr lang="en-US" sz="2000">
              <a:solidFill>
                <a:schemeClr val="bg1"/>
              </a:solidFill>
              <a:latin typeface="Calibri"/>
              <a:ea typeface="Calibri"/>
              <a:cs typeface="Calibri"/>
            </a:endParaRPr>
          </a:p>
        </p:txBody>
      </p:sp>
      <p:sp>
        <p:nvSpPr>
          <p:cNvPr id="5" name="TextBox 4">
            <a:extLst>
              <a:ext uri="{FF2B5EF4-FFF2-40B4-BE49-F238E27FC236}">
                <a16:creationId xmlns:a16="http://schemas.microsoft.com/office/drawing/2014/main" id="{4BB51070-FA0C-4A12-DDD3-E74E2C6E6F4A}"/>
              </a:ext>
            </a:extLst>
          </p:cNvPr>
          <p:cNvSpPr txBox="1"/>
          <p:nvPr/>
        </p:nvSpPr>
        <p:spPr>
          <a:xfrm>
            <a:off x="9858375" y="2643187"/>
            <a:ext cx="7315200" cy="2756909"/>
          </a:xfrm>
          <a:prstGeom prst="rect">
            <a:avLst/>
          </a:prstGeom>
          <a:solidFill>
            <a:schemeClr val="tx1">
              <a:lumMod val="50000"/>
              <a:lumOff val="50000"/>
            </a:schemeClr>
          </a:solidFill>
          <a:ln>
            <a:solidFill>
              <a:schemeClr val="tx1">
                <a:lumMod val="50000"/>
                <a:lumOff val="50000"/>
              </a:schemeClr>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GB" sz="3200">
                <a:solidFill>
                  <a:schemeClr val="bg1"/>
                </a:solidFill>
                <a:latin typeface="Garet Bold"/>
                <a:ea typeface="Calibri"/>
                <a:cs typeface="Calibri"/>
              </a:rPr>
              <a:t>CHALLENGES</a:t>
            </a:r>
            <a:r>
              <a:rPr lang="en-GB">
                <a:ea typeface="Calibri"/>
                <a:cs typeface="Calibri"/>
              </a:rPr>
              <a:t> </a:t>
            </a:r>
            <a:endParaRPr lang="en-US"/>
          </a:p>
          <a:p>
            <a:endParaRPr lang="en-GB">
              <a:solidFill>
                <a:schemeClr val="bg1"/>
              </a:solidFill>
              <a:ea typeface="Calibri"/>
              <a:cs typeface="Calibri"/>
            </a:endParaRPr>
          </a:p>
          <a:p>
            <a:pPr marL="342900" indent="-342900">
              <a:lnSpc>
                <a:spcPts val="3024"/>
              </a:lnSpc>
              <a:buFont typeface="Arial,Sans-Serif"/>
              <a:buChar char="•"/>
            </a:pPr>
            <a:r>
              <a:rPr lang="en-US" sz="2000">
                <a:solidFill>
                  <a:schemeClr val="bg1"/>
                </a:solidFill>
                <a:latin typeface="Calibri"/>
                <a:ea typeface="Calibri"/>
                <a:cs typeface="Calibri"/>
              </a:rPr>
              <a:t>Slow initial progress</a:t>
            </a:r>
          </a:p>
          <a:p>
            <a:pPr marL="342900" indent="-342900">
              <a:lnSpc>
                <a:spcPts val="3024"/>
              </a:lnSpc>
              <a:buFont typeface="Arial,Sans-Serif"/>
              <a:buChar char="•"/>
            </a:pPr>
            <a:endParaRPr lang="en-US" sz="2000">
              <a:solidFill>
                <a:schemeClr val="bg1"/>
              </a:solidFill>
              <a:latin typeface="Calibri"/>
              <a:ea typeface="Calibri"/>
              <a:cs typeface="Calibri"/>
            </a:endParaRPr>
          </a:p>
          <a:p>
            <a:pPr marL="342900" indent="-342900">
              <a:lnSpc>
                <a:spcPts val="3024"/>
              </a:lnSpc>
              <a:buFont typeface="Arial,Sans-Serif"/>
              <a:buChar char="•"/>
            </a:pPr>
            <a:r>
              <a:rPr lang="en-US" sz="2000">
                <a:solidFill>
                  <a:schemeClr val="bg1"/>
                </a:solidFill>
                <a:latin typeface="Calibri"/>
                <a:ea typeface="Calibri"/>
                <a:cs typeface="Calibri"/>
              </a:rPr>
              <a:t>Coordinating multiple teams</a:t>
            </a:r>
          </a:p>
          <a:p>
            <a:pPr>
              <a:lnSpc>
                <a:spcPts val="3024"/>
              </a:lnSpc>
            </a:pPr>
            <a:endParaRPr lang="en-US" sz="2000">
              <a:solidFill>
                <a:schemeClr val="bg1"/>
              </a:solidFill>
              <a:latin typeface="Calibri"/>
              <a:ea typeface="Calibri"/>
              <a:cs typeface="Calibri"/>
            </a:endParaRPr>
          </a:p>
          <a:p>
            <a:pPr marL="342900" indent="-342900">
              <a:lnSpc>
                <a:spcPts val="3024"/>
              </a:lnSpc>
              <a:buFont typeface="Arial,Sans-Serif"/>
              <a:buChar char="•"/>
            </a:pPr>
            <a:r>
              <a:rPr lang="en-US" sz="2000">
                <a:solidFill>
                  <a:schemeClr val="bg1"/>
                </a:solidFill>
                <a:latin typeface="Calibri"/>
                <a:ea typeface="Calibri"/>
                <a:cs typeface="Calibri"/>
              </a:rPr>
              <a:t>Balancing project needs with portfolio goals</a:t>
            </a:r>
          </a:p>
        </p:txBody>
      </p:sp>
      <p:sp>
        <p:nvSpPr>
          <p:cNvPr id="7" name="TextBox 6">
            <a:extLst>
              <a:ext uri="{FF2B5EF4-FFF2-40B4-BE49-F238E27FC236}">
                <a16:creationId xmlns:a16="http://schemas.microsoft.com/office/drawing/2014/main" id="{053CE46D-7011-A5B8-A0AD-79A683AC9A5A}"/>
              </a:ext>
            </a:extLst>
          </p:cNvPr>
          <p:cNvSpPr txBox="1"/>
          <p:nvPr/>
        </p:nvSpPr>
        <p:spPr>
          <a:xfrm>
            <a:off x="9858374" y="5629275"/>
            <a:ext cx="7315200" cy="2369880"/>
          </a:xfrm>
          <a:prstGeom prst="rect">
            <a:avLst/>
          </a:prstGeom>
          <a:solidFill>
            <a:schemeClr val="tx1">
              <a:lumMod val="50000"/>
              <a:lumOff val="50000"/>
            </a:schemeClr>
          </a:solid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GB" sz="3200">
                <a:solidFill>
                  <a:schemeClr val="bg1"/>
                </a:solidFill>
                <a:latin typeface="Garet Bold"/>
                <a:ea typeface="Calibri"/>
                <a:cs typeface="Calibri"/>
              </a:rPr>
              <a:t>LESSONS LEARNED </a:t>
            </a:r>
            <a:endParaRPr lang="en-US">
              <a:solidFill>
                <a:schemeClr val="bg1"/>
              </a:solidFill>
              <a:ea typeface="Calibri"/>
              <a:cs typeface="Calibri"/>
            </a:endParaRPr>
          </a:p>
          <a:p>
            <a:endParaRPr lang="en-GB" sz="2000">
              <a:solidFill>
                <a:schemeClr val="bg1"/>
              </a:solidFill>
              <a:ea typeface="Calibri"/>
              <a:cs typeface="Calibri"/>
            </a:endParaRPr>
          </a:p>
          <a:p>
            <a:pPr marL="342900" indent="-342900">
              <a:buFont typeface="Arial,Sans-Serif"/>
              <a:buChar char="•"/>
            </a:pPr>
            <a:r>
              <a:rPr lang="en-US" sz="2000">
                <a:solidFill>
                  <a:schemeClr val="bg1"/>
                </a:solidFill>
                <a:latin typeface="Calibri"/>
                <a:ea typeface="Calibri"/>
                <a:cs typeface="Calibri"/>
              </a:rPr>
              <a:t>The importance of communication </a:t>
            </a:r>
          </a:p>
          <a:p>
            <a:pPr marL="342900" indent="-342900">
              <a:buFont typeface="Arial,Sans-Serif"/>
              <a:buChar char="•"/>
            </a:pPr>
            <a:endParaRPr lang="en-US" sz="2000">
              <a:solidFill>
                <a:schemeClr val="bg1"/>
              </a:solidFill>
              <a:latin typeface="Calibri"/>
              <a:ea typeface="Calibri"/>
              <a:cs typeface="Calibri"/>
            </a:endParaRPr>
          </a:p>
          <a:p>
            <a:pPr marL="342900" indent="-342900">
              <a:buFont typeface="Arial,Sans-Serif"/>
              <a:buChar char="•"/>
            </a:pPr>
            <a:r>
              <a:rPr lang="en-US" sz="2000">
                <a:solidFill>
                  <a:schemeClr val="bg1"/>
                </a:solidFill>
                <a:latin typeface="Calibri"/>
                <a:ea typeface="Calibri"/>
                <a:cs typeface="Calibri"/>
              </a:rPr>
              <a:t> The importance of collaboration</a:t>
            </a:r>
          </a:p>
          <a:p>
            <a:pPr marL="342900" indent="-342900">
              <a:buFont typeface="Arial,Sans-Serif"/>
              <a:buChar char="•"/>
            </a:pPr>
            <a:endParaRPr lang="en-US">
              <a:solidFill>
                <a:schemeClr val="bg1"/>
              </a:solidFill>
              <a:latin typeface="Calibri"/>
              <a:ea typeface="Calibri"/>
              <a:cs typeface="Calibri"/>
            </a:endParaRPr>
          </a:p>
          <a:p>
            <a:pPr marL="342900" indent="-342900">
              <a:buFont typeface="Arial,Sans-Serif"/>
              <a:buChar char="•"/>
            </a:pPr>
            <a:endParaRPr lang="en-US">
              <a:solidFill>
                <a:schemeClr val="bg1"/>
              </a:solidFill>
              <a:latin typeface="Calibri"/>
              <a:ea typeface="Calibri"/>
              <a:cs typeface="Calibri"/>
            </a:endParaRPr>
          </a:p>
        </p:txBody>
      </p:sp>
      <p:sp>
        <p:nvSpPr>
          <p:cNvPr id="9" name="TextBox 8">
            <a:extLst>
              <a:ext uri="{FF2B5EF4-FFF2-40B4-BE49-F238E27FC236}">
                <a16:creationId xmlns:a16="http://schemas.microsoft.com/office/drawing/2014/main" id="{427FC631-6C9C-9807-04B3-6763397F34E1}"/>
              </a:ext>
            </a:extLst>
          </p:cNvPr>
          <p:cNvSpPr txBox="1"/>
          <p:nvPr/>
        </p:nvSpPr>
        <p:spPr>
          <a:xfrm>
            <a:off x="4572000" y="371475"/>
            <a:ext cx="8843962"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GB" sz="5400">
                <a:solidFill>
                  <a:srgbClr val="FFFFFF"/>
                </a:solidFill>
                <a:latin typeface="Garet Bold"/>
                <a:ea typeface="Calibri"/>
                <a:cs typeface="Calibri"/>
              </a:rPr>
              <a:t>PROJECT 1 FINLAND </a:t>
            </a:r>
          </a:p>
        </p:txBody>
      </p:sp>
      <p:pic>
        <p:nvPicPr>
          <p:cNvPr id="11" name="Picture 10" descr="Finland - Free flags icons">
            <a:extLst>
              <a:ext uri="{FF2B5EF4-FFF2-40B4-BE49-F238E27FC236}">
                <a16:creationId xmlns:a16="http://schemas.microsoft.com/office/drawing/2014/main" id="{49A63F6E-7BA4-18A1-C1C7-52006EFBFD0B}"/>
              </a:ext>
            </a:extLst>
          </p:cNvPr>
          <p:cNvPicPr>
            <a:picLocks noChangeAspect="1"/>
          </p:cNvPicPr>
          <p:nvPr/>
        </p:nvPicPr>
        <p:blipFill>
          <a:blip r:embed="rId2"/>
          <a:stretch>
            <a:fillRect/>
          </a:stretch>
        </p:blipFill>
        <p:spPr>
          <a:xfrm>
            <a:off x="12707163" y="365411"/>
            <a:ext cx="712177" cy="678107"/>
          </a:xfrm>
          <a:prstGeom prst="rect">
            <a:avLst/>
          </a:prstGeom>
        </p:spPr>
      </p:pic>
      <p:sp>
        <p:nvSpPr>
          <p:cNvPr id="4" name="Freeform 26">
            <a:extLst>
              <a:ext uri="{FF2B5EF4-FFF2-40B4-BE49-F238E27FC236}">
                <a16:creationId xmlns:a16="http://schemas.microsoft.com/office/drawing/2014/main" id="{531A1A22-95A7-288B-A167-F0A68D527FB7}"/>
              </a:ext>
            </a:extLst>
          </p:cNvPr>
          <p:cNvSpPr/>
          <p:nvPr/>
        </p:nvSpPr>
        <p:spPr>
          <a:xfrm>
            <a:off x="16108172" y="0"/>
            <a:ext cx="2179828" cy="636510"/>
          </a:xfrm>
          <a:custGeom>
            <a:avLst/>
            <a:gdLst/>
            <a:ahLst/>
            <a:cxnLst/>
            <a:rect l="l" t="t" r="r" b="b"/>
            <a:pathLst>
              <a:path w="2179828" h="636510">
                <a:moveTo>
                  <a:pt x="0" y="0"/>
                </a:moveTo>
                <a:lnTo>
                  <a:pt x="2179828" y="0"/>
                </a:lnTo>
                <a:lnTo>
                  <a:pt x="2179828" y="636510"/>
                </a:lnTo>
                <a:lnTo>
                  <a:pt x="0" y="636510"/>
                </a:lnTo>
                <a:lnTo>
                  <a:pt x="0" y="0"/>
                </a:lnTo>
                <a:close/>
              </a:path>
            </a:pathLst>
          </a:custGeom>
          <a:blipFill>
            <a:blip r:embed="rId3"/>
            <a:stretch>
              <a:fillRect/>
            </a:stretch>
          </a:blipFill>
        </p:spPr>
        <p:txBody>
          <a:bodyPr/>
          <a:lstStyle/>
          <a:p>
            <a:endParaRPr lang="en-US"/>
          </a:p>
        </p:txBody>
      </p:sp>
      <p:pic>
        <p:nvPicPr>
          <p:cNvPr id="8" name="Picture 7" descr="A white bull with horns and coins in the background&#10;&#10;Description automatically generated">
            <a:extLst>
              <a:ext uri="{FF2B5EF4-FFF2-40B4-BE49-F238E27FC236}">
                <a16:creationId xmlns:a16="http://schemas.microsoft.com/office/drawing/2014/main" id="{51AD7A92-D0FA-1485-1A9C-C10564023F8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625083" y="8654563"/>
            <a:ext cx="1632437" cy="1632437"/>
          </a:xfrm>
          <a:prstGeom prst="rect">
            <a:avLst/>
          </a:prstGeom>
        </p:spPr>
      </p:pic>
    </p:spTree>
    <p:extLst>
      <p:ext uri="{BB962C8B-B14F-4D97-AF65-F5344CB8AC3E}">
        <p14:creationId xmlns:p14="http://schemas.microsoft.com/office/powerpoint/2010/main" val="280666571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25F76A6-B59E-ECA2-A3CD-00AE669A56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Tree>
    <p:extLst>
      <p:ext uri="{BB962C8B-B14F-4D97-AF65-F5344CB8AC3E}">
        <p14:creationId xmlns:p14="http://schemas.microsoft.com/office/powerpoint/2010/main" val="279228315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0253E7-61AD-0BB8-5FC6-60C9BECA6775}"/>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EB102F37-3DD4-BCA6-DDDF-2642D9207CFB}"/>
              </a:ext>
            </a:extLst>
          </p:cNvPr>
          <p:cNvSpPr/>
          <p:nvPr/>
        </p:nvSpPr>
        <p:spPr>
          <a:xfrm>
            <a:off x="857250" y="2360543"/>
            <a:ext cx="3913532" cy="2397815"/>
          </a:xfrm>
          <a:prstGeom prst="rect">
            <a:avLst/>
          </a:prstGeom>
          <a:solidFill>
            <a:schemeClr val="tx1">
              <a:lumMod val="50000"/>
              <a:lumOff val="50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AutoShape 3">
            <a:extLst>
              <a:ext uri="{FF2B5EF4-FFF2-40B4-BE49-F238E27FC236}">
                <a16:creationId xmlns:a16="http://schemas.microsoft.com/office/drawing/2014/main" id="{4E963CC9-D8A9-5F0B-E18C-2615D87C2431}"/>
              </a:ext>
            </a:extLst>
          </p:cNvPr>
          <p:cNvSpPr/>
          <p:nvPr/>
        </p:nvSpPr>
        <p:spPr>
          <a:xfrm>
            <a:off x="1110490" y="2558914"/>
            <a:ext cx="3265220" cy="0"/>
          </a:xfrm>
          <a:prstGeom prst="line">
            <a:avLst/>
          </a:prstGeom>
          <a:ln w="19050" cap="flat">
            <a:solidFill>
              <a:srgbClr val="FFFFFF"/>
            </a:solidFill>
            <a:prstDash val="solid"/>
            <a:headEnd type="none" w="sm" len="sm"/>
            <a:tailEnd type="none" w="sm" len="sm"/>
          </a:ln>
        </p:spPr>
        <p:txBody>
          <a:bodyPr/>
          <a:lstStyle/>
          <a:p>
            <a:endParaRPr lang="en-US"/>
          </a:p>
        </p:txBody>
      </p:sp>
      <p:sp>
        <p:nvSpPr>
          <p:cNvPr id="4" name="AutoShape 4">
            <a:extLst>
              <a:ext uri="{FF2B5EF4-FFF2-40B4-BE49-F238E27FC236}">
                <a16:creationId xmlns:a16="http://schemas.microsoft.com/office/drawing/2014/main" id="{FE7DEED0-F116-FD2C-B148-A43980F13F96}"/>
              </a:ext>
            </a:extLst>
          </p:cNvPr>
          <p:cNvSpPr/>
          <p:nvPr/>
        </p:nvSpPr>
        <p:spPr>
          <a:xfrm>
            <a:off x="1100965" y="4445459"/>
            <a:ext cx="3265220" cy="0"/>
          </a:xfrm>
          <a:prstGeom prst="line">
            <a:avLst/>
          </a:prstGeom>
          <a:ln w="19050" cap="flat">
            <a:solidFill>
              <a:srgbClr val="FFFFFF"/>
            </a:solidFill>
            <a:prstDash val="solid"/>
            <a:headEnd type="none" w="sm" len="sm"/>
            <a:tailEnd type="none" w="sm" len="sm"/>
          </a:ln>
        </p:spPr>
        <p:txBody>
          <a:bodyPr/>
          <a:lstStyle/>
          <a:p>
            <a:endParaRPr lang="en-US"/>
          </a:p>
        </p:txBody>
      </p:sp>
      <p:sp>
        <p:nvSpPr>
          <p:cNvPr id="7" name="TextBox 7">
            <a:extLst>
              <a:ext uri="{FF2B5EF4-FFF2-40B4-BE49-F238E27FC236}">
                <a16:creationId xmlns:a16="http://schemas.microsoft.com/office/drawing/2014/main" id="{5798907F-CBF4-196B-A03A-1E9911A8BF2D}"/>
              </a:ext>
            </a:extLst>
          </p:cNvPr>
          <p:cNvSpPr txBox="1"/>
          <p:nvPr/>
        </p:nvSpPr>
        <p:spPr>
          <a:xfrm>
            <a:off x="1082672" y="635567"/>
            <a:ext cx="5637025" cy="1508105"/>
          </a:xfrm>
          <a:prstGeom prst="rect">
            <a:avLst/>
          </a:prstGeom>
        </p:spPr>
        <p:txBody>
          <a:bodyPr lIns="0" tIns="0" rIns="0" bIns="0" rtlCol="0" anchor="t">
            <a:spAutoFit/>
          </a:bodyPr>
          <a:lstStyle/>
          <a:p>
            <a:r>
              <a:rPr lang="en-US" sz="5400" spc="577">
                <a:solidFill>
                  <a:srgbClr val="FFFFFF"/>
                </a:solidFill>
                <a:latin typeface="Garet Bold"/>
              </a:rPr>
              <a:t>PROJECT 2</a:t>
            </a:r>
          </a:p>
          <a:p>
            <a:r>
              <a:rPr lang="en-US" sz="4400" spc="577">
                <a:solidFill>
                  <a:srgbClr val="FFFFFF"/>
                </a:solidFill>
                <a:latin typeface="Garet Bold"/>
              </a:rPr>
              <a:t>Croatia</a:t>
            </a:r>
          </a:p>
        </p:txBody>
      </p:sp>
      <p:sp>
        <p:nvSpPr>
          <p:cNvPr id="11" name="TextBox 11">
            <a:extLst>
              <a:ext uri="{FF2B5EF4-FFF2-40B4-BE49-F238E27FC236}">
                <a16:creationId xmlns:a16="http://schemas.microsoft.com/office/drawing/2014/main" id="{CA1A3414-8093-63EA-353D-EC42173B3D63}"/>
              </a:ext>
            </a:extLst>
          </p:cNvPr>
          <p:cNvSpPr txBox="1"/>
          <p:nvPr/>
        </p:nvSpPr>
        <p:spPr>
          <a:xfrm>
            <a:off x="1109756" y="2638998"/>
            <a:ext cx="5553472" cy="380873"/>
          </a:xfrm>
          <a:prstGeom prst="rect">
            <a:avLst/>
          </a:prstGeom>
        </p:spPr>
        <p:txBody>
          <a:bodyPr wrap="square" lIns="0" tIns="0" rIns="0" bIns="0" rtlCol="0" anchor="t">
            <a:spAutoFit/>
          </a:bodyPr>
          <a:lstStyle/>
          <a:p>
            <a:pPr algn="l">
              <a:lnSpc>
                <a:spcPts val="3024"/>
              </a:lnSpc>
            </a:pPr>
            <a:r>
              <a:rPr lang="en-US" sz="2400" b="1" spc="295">
                <a:solidFill>
                  <a:srgbClr val="FFFFFF"/>
                </a:solidFill>
                <a:latin typeface="Calibri"/>
                <a:ea typeface="Calibri"/>
                <a:cs typeface="Calibri"/>
                <a:sym typeface="Garet Bold"/>
              </a:rPr>
              <a:t>Contract</a:t>
            </a:r>
            <a:endParaRPr lang="en-US">
              <a:latin typeface="Calibri"/>
              <a:ea typeface="Calibri"/>
              <a:cs typeface="Calibri"/>
            </a:endParaRPr>
          </a:p>
        </p:txBody>
      </p:sp>
      <p:sp>
        <p:nvSpPr>
          <p:cNvPr id="12" name="Freeform 12">
            <a:extLst>
              <a:ext uri="{FF2B5EF4-FFF2-40B4-BE49-F238E27FC236}">
                <a16:creationId xmlns:a16="http://schemas.microsoft.com/office/drawing/2014/main" id="{83200FD0-5441-7881-A6A0-1AB331872A0F}"/>
              </a:ext>
            </a:extLst>
          </p:cNvPr>
          <p:cNvSpPr/>
          <p:nvPr/>
        </p:nvSpPr>
        <p:spPr>
          <a:xfrm>
            <a:off x="16108172" y="0"/>
            <a:ext cx="2179828" cy="636510"/>
          </a:xfrm>
          <a:custGeom>
            <a:avLst/>
            <a:gdLst/>
            <a:ahLst/>
            <a:cxnLst/>
            <a:rect l="l" t="t" r="r" b="b"/>
            <a:pathLst>
              <a:path w="2179828" h="636510">
                <a:moveTo>
                  <a:pt x="0" y="0"/>
                </a:moveTo>
                <a:lnTo>
                  <a:pt x="2179828" y="0"/>
                </a:lnTo>
                <a:lnTo>
                  <a:pt x="2179828" y="636510"/>
                </a:lnTo>
                <a:lnTo>
                  <a:pt x="0" y="636510"/>
                </a:lnTo>
                <a:lnTo>
                  <a:pt x="0" y="0"/>
                </a:lnTo>
                <a:close/>
              </a:path>
            </a:pathLst>
          </a:custGeom>
          <a:blipFill>
            <a:blip r:embed="rId2"/>
            <a:stretch>
              <a:fillRect/>
            </a:stretch>
          </a:blipFill>
        </p:spPr>
        <p:txBody>
          <a:bodyPr/>
          <a:lstStyle/>
          <a:p>
            <a:endParaRPr lang="en-US"/>
          </a:p>
        </p:txBody>
      </p:sp>
      <p:pic>
        <p:nvPicPr>
          <p:cNvPr id="13" name="Picture 12" descr="A white bull with horns and coins in the background&#10;&#10;Description automatically generated">
            <a:extLst>
              <a:ext uri="{FF2B5EF4-FFF2-40B4-BE49-F238E27FC236}">
                <a16:creationId xmlns:a16="http://schemas.microsoft.com/office/drawing/2014/main" id="{B3CA6F67-1E0F-1E67-4869-014033E7A7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25083" y="8654563"/>
            <a:ext cx="1632437" cy="1632437"/>
          </a:xfrm>
          <a:prstGeom prst="rect">
            <a:avLst/>
          </a:prstGeom>
        </p:spPr>
      </p:pic>
      <p:pic>
        <p:nvPicPr>
          <p:cNvPr id="15" name="Picture 14" descr="Croatia - Free flags icons">
            <a:extLst>
              <a:ext uri="{FF2B5EF4-FFF2-40B4-BE49-F238E27FC236}">
                <a16:creationId xmlns:a16="http://schemas.microsoft.com/office/drawing/2014/main" id="{D6B19462-22B4-E384-2CD6-3B1B9F605828}"/>
              </a:ext>
            </a:extLst>
          </p:cNvPr>
          <p:cNvPicPr>
            <a:picLocks noChangeAspect="1"/>
          </p:cNvPicPr>
          <p:nvPr/>
        </p:nvPicPr>
        <p:blipFill>
          <a:blip r:embed="rId4"/>
          <a:stretch>
            <a:fillRect/>
          </a:stretch>
        </p:blipFill>
        <p:spPr>
          <a:xfrm>
            <a:off x="8609819" y="643166"/>
            <a:ext cx="773724" cy="747347"/>
          </a:xfrm>
          <a:prstGeom prst="rect">
            <a:avLst/>
          </a:prstGeom>
        </p:spPr>
      </p:pic>
      <p:sp>
        <p:nvSpPr>
          <p:cNvPr id="16" name="TextBox 11">
            <a:extLst>
              <a:ext uri="{FF2B5EF4-FFF2-40B4-BE49-F238E27FC236}">
                <a16:creationId xmlns:a16="http://schemas.microsoft.com/office/drawing/2014/main" id="{6681C8F1-DCBA-FCC5-A63C-0A142D29BC34}"/>
              </a:ext>
            </a:extLst>
          </p:cNvPr>
          <p:cNvSpPr txBox="1"/>
          <p:nvPr/>
        </p:nvSpPr>
        <p:spPr>
          <a:xfrm>
            <a:off x="889950" y="3012619"/>
            <a:ext cx="3901427" cy="1511952"/>
          </a:xfrm>
          <a:prstGeom prst="rect">
            <a:avLst/>
          </a:prstGeom>
        </p:spPr>
        <p:txBody>
          <a:bodyPr wrap="square" lIns="0" tIns="0" rIns="0" bIns="0" rtlCol="0" anchor="t">
            <a:spAutoFit/>
          </a:bodyPr>
          <a:lstStyle/>
          <a:p>
            <a:pPr marL="342900" indent="-342900">
              <a:lnSpc>
                <a:spcPts val="3024"/>
              </a:lnSpc>
              <a:buFont typeface="Wingdings"/>
              <a:buChar char="ü"/>
            </a:pPr>
            <a:r>
              <a:rPr lang="en-US" b="1" spc="295">
                <a:solidFill>
                  <a:srgbClr val="FFFFFF"/>
                </a:solidFill>
                <a:latin typeface="Calibri"/>
                <a:ea typeface="Garet Bold"/>
                <a:cs typeface="Garet Bold"/>
                <a:sym typeface="Garet Bold"/>
              </a:rPr>
              <a:t>Value: </a:t>
            </a:r>
            <a:r>
              <a:rPr lang="en-US" spc="295">
                <a:solidFill>
                  <a:srgbClr val="FFFFFF"/>
                </a:solidFill>
                <a:latin typeface="Calibri"/>
                <a:ea typeface="Garet Bold"/>
                <a:cs typeface="Garet Bold"/>
                <a:sym typeface="Garet Bold"/>
              </a:rPr>
              <a:t>£1.05m</a:t>
            </a:r>
            <a:r>
              <a:rPr lang="en-US" b="1" spc="295">
                <a:solidFill>
                  <a:srgbClr val="FFFFFF"/>
                </a:solidFill>
                <a:latin typeface="Calibri"/>
                <a:ea typeface="Garet Bold"/>
                <a:cs typeface="Garet Bold"/>
                <a:sym typeface="Garet Bold"/>
              </a:rPr>
              <a:t>       </a:t>
            </a:r>
            <a:endParaRPr lang="en-US" sz="1400">
              <a:solidFill>
                <a:srgbClr val="000000"/>
              </a:solidFill>
              <a:latin typeface="Calibri"/>
              <a:ea typeface="Calibri"/>
              <a:cs typeface="Calibri"/>
            </a:endParaRPr>
          </a:p>
          <a:p>
            <a:pPr marL="342900" indent="-342900">
              <a:lnSpc>
                <a:spcPts val="3024"/>
              </a:lnSpc>
              <a:buFont typeface="Wingdings"/>
              <a:buChar char="ü"/>
            </a:pPr>
            <a:r>
              <a:rPr lang="en-US" b="1" spc="295">
                <a:solidFill>
                  <a:srgbClr val="FFFFFF"/>
                </a:solidFill>
                <a:latin typeface="Calibri"/>
                <a:ea typeface="Calibri"/>
                <a:cs typeface="Calibri"/>
              </a:rPr>
              <a:t>Lead Time: </a:t>
            </a:r>
            <a:r>
              <a:rPr lang="en-US" spc="295">
                <a:solidFill>
                  <a:srgbClr val="FFFFFF"/>
                </a:solidFill>
                <a:latin typeface="Calibri"/>
                <a:ea typeface="Calibri"/>
                <a:cs typeface="Calibri"/>
              </a:rPr>
              <a:t>140 days</a:t>
            </a:r>
          </a:p>
          <a:p>
            <a:pPr marL="342900" indent="-342900">
              <a:lnSpc>
                <a:spcPts val="3024"/>
              </a:lnSpc>
              <a:buFont typeface="Wingdings"/>
              <a:buChar char="ü"/>
            </a:pPr>
            <a:r>
              <a:rPr lang="en-US" b="1" spc="295">
                <a:solidFill>
                  <a:srgbClr val="FFFFFF"/>
                </a:solidFill>
                <a:latin typeface="Calibri"/>
                <a:ea typeface="Calibri"/>
                <a:cs typeface="Calibri"/>
              </a:rPr>
              <a:t>Penalties:  </a:t>
            </a:r>
            <a:r>
              <a:rPr lang="en-US" spc="295">
                <a:solidFill>
                  <a:srgbClr val="FFFFFF"/>
                </a:solidFill>
                <a:latin typeface="Calibri"/>
                <a:ea typeface="Calibri"/>
                <a:cs typeface="Calibri"/>
              </a:rPr>
              <a:t>£10k/day</a:t>
            </a:r>
          </a:p>
          <a:p>
            <a:pPr marL="342900" indent="-342900">
              <a:lnSpc>
                <a:spcPts val="3024"/>
              </a:lnSpc>
              <a:buFont typeface="Wingdings"/>
              <a:buChar char="ü"/>
            </a:pPr>
            <a:endParaRPr lang="en-US" b="1" spc="295">
              <a:solidFill>
                <a:srgbClr val="FFFFFF"/>
              </a:solidFill>
              <a:latin typeface="Garet Bold"/>
            </a:endParaRPr>
          </a:p>
        </p:txBody>
      </p:sp>
      <p:sp>
        <p:nvSpPr>
          <p:cNvPr id="20" name="TextBox 11">
            <a:extLst>
              <a:ext uri="{FF2B5EF4-FFF2-40B4-BE49-F238E27FC236}">
                <a16:creationId xmlns:a16="http://schemas.microsoft.com/office/drawing/2014/main" id="{494D46CA-0B63-936D-D62B-616F55D85F3C}"/>
              </a:ext>
            </a:extLst>
          </p:cNvPr>
          <p:cNvSpPr txBox="1"/>
          <p:nvPr/>
        </p:nvSpPr>
        <p:spPr>
          <a:xfrm>
            <a:off x="1100963" y="5153597"/>
            <a:ext cx="5571056" cy="396262"/>
          </a:xfrm>
          <a:prstGeom prst="rect">
            <a:avLst/>
          </a:prstGeom>
        </p:spPr>
        <p:txBody>
          <a:bodyPr lIns="0" tIns="0" rIns="0" bIns="0" rtlCol="0" anchor="t">
            <a:spAutoFit/>
          </a:bodyPr>
          <a:lstStyle/>
          <a:p>
            <a:pPr algn="l">
              <a:lnSpc>
                <a:spcPts val="3024"/>
              </a:lnSpc>
            </a:pPr>
            <a:r>
              <a:rPr lang="en-US" sz="2800" b="1" u="sng" spc="295">
                <a:solidFill>
                  <a:srgbClr val="FFFFFF"/>
                </a:solidFill>
                <a:latin typeface="Calibri"/>
                <a:ea typeface="Garet Bold"/>
                <a:cs typeface="Garet Bold"/>
                <a:sym typeface="Garet Bold"/>
              </a:rPr>
              <a:t>Performance</a:t>
            </a:r>
            <a:r>
              <a:rPr lang="en-US" sz="2400" b="1" u="sng" spc="295">
                <a:solidFill>
                  <a:srgbClr val="FFFFFF"/>
                </a:solidFill>
                <a:latin typeface="Calibri"/>
                <a:ea typeface="Garet Bold"/>
                <a:cs typeface="Garet Bold"/>
                <a:sym typeface="Garet Bold"/>
              </a:rPr>
              <a:t>:</a:t>
            </a:r>
            <a:endParaRPr lang="en-US" sz="2400" b="1" u="sng" spc="295">
              <a:solidFill>
                <a:srgbClr val="FFFFFF"/>
              </a:solidFill>
              <a:latin typeface="Calibri"/>
              <a:ea typeface="Garet Bold"/>
              <a:cs typeface="Garet Bold"/>
            </a:endParaRPr>
          </a:p>
        </p:txBody>
      </p:sp>
      <p:sp>
        <p:nvSpPr>
          <p:cNvPr id="24" name="TextBox 11">
            <a:extLst>
              <a:ext uri="{FF2B5EF4-FFF2-40B4-BE49-F238E27FC236}">
                <a16:creationId xmlns:a16="http://schemas.microsoft.com/office/drawing/2014/main" id="{86D29D47-D65A-B586-ED8B-B1EDF4221F73}"/>
              </a:ext>
            </a:extLst>
          </p:cNvPr>
          <p:cNvSpPr txBox="1"/>
          <p:nvPr/>
        </p:nvSpPr>
        <p:spPr>
          <a:xfrm>
            <a:off x="1100155" y="5764810"/>
            <a:ext cx="4478790" cy="3116524"/>
          </a:xfrm>
          <a:prstGeom prst="rect">
            <a:avLst/>
          </a:prstGeom>
        </p:spPr>
        <p:txBody>
          <a:bodyPr wrap="square" lIns="0" tIns="0" rIns="0" bIns="0" rtlCol="0" anchor="t">
            <a:spAutoFit/>
          </a:bodyPr>
          <a:lstStyle/>
          <a:p>
            <a:pPr>
              <a:lnSpc>
                <a:spcPts val="3024"/>
              </a:lnSpc>
            </a:pPr>
            <a:r>
              <a:rPr lang="en-US" b="1" spc="295">
                <a:solidFill>
                  <a:srgbClr val="FFFFFF"/>
                </a:solidFill>
                <a:latin typeface="Calibri"/>
                <a:ea typeface="Garet Bold"/>
                <a:cs typeface="Garet Bold"/>
                <a:sym typeface="Garet Bold"/>
              </a:rPr>
              <a:t>Completion: </a:t>
            </a:r>
            <a:r>
              <a:rPr lang="en-US" spc="295">
                <a:solidFill>
                  <a:srgbClr val="FFFFFF"/>
                </a:solidFill>
                <a:latin typeface="Calibri"/>
                <a:ea typeface="Garet Bold"/>
                <a:cs typeface="Garet Bold"/>
                <a:sym typeface="Garet Bold"/>
              </a:rPr>
              <a:t>140 Days</a:t>
            </a:r>
            <a:endParaRPr lang="en-US" sz="1400">
              <a:solidFill>
                <a:srgbClr val="000000"/>
              </a:solidFill>
              <a:latin typeface="Calibri"/>
              <a:ea typeface="Calibri"/>
              <a:cs typeface="Calibri"/>
            </a:endParaRPr>
          </a:p>
          <a:p>
            <a:pPr>
              <a:lnSpc>
                <a:spcPts val="3024"/>
              </a:lnSpc>
            </a:pPr>
            <a:r>
              <a:rPr lang="en-US" b="1" spc="295">
                <a:solidFill>
                  <a:srgbClr val="FFFFFF"/>
                </a:solidFill>
                <a:latin typeface="Calibri"/>
                <a:ea typeface="Garet Bold"/>
                <a:cs typeface="Garet Bold"/>
                <a:sym typeface="Garet Bold"/>
              </a:rPr>
              <a:t>   </a:t>
            </a:r>
            <a:endParaRPr lang="en-US" sz="1400" b="1">
              <a:solidFill>
                <a:srgbClr val="000000"/>
              </a:solidFill>
              <a:latin typeface="Calibri"/>
              <a:ea typeface="Calibri"/>
              <a:cs typeface="Calibri"/>
            </a:endParaRPr>
          </a:p>
          <a:p>
            <a:pPr>
              <a:lnSpc>
                <a:spcPts val="3024"/>
              </a:lnSpc>
            </a:pPr>
            <a:r>
              <a:rPr lang="en-US" b="1" spc="295">
                <a:solidFill>
                  <a:srgbClr val="FFFFFF"/>
                </a:solidFill>
                <a:latin typeface="Calibri"/>
                <a:ea typeface="Calibri"/>
                <a:cs typeface="Calibri"/>
              </a:rPr>
              <a:t>Total spend:</a:t>
            </a:r>
            <a:r>
              <a:rPr lang="en-US" spc="295">
                <a:solidFill>
                  <a:srgbClr val="FFFFFF"/>
                </a:solidFill>
                <a:latin typeface="Calibri"/>
                <a:ea typeface="Calibri"/>
                <a:cs typeface="Calibri"/>
              </a:rPr>
              <a:t> £855,553.08</a:t>
            </a:r>
          </a:p>
          <a:p>
            <a:pPr>
              <a:lnSpc>
                <a:spcPts val="3024"/>
              </a:lnSpc>
            </a:pPr>
            <a:endParaRPr lang="en-US" b="1" spc="295">
              <a:solidFill>
                <a:srgbClr val="FFFFFF"/>
              </a:solidFill>
              <a:latin typeface="Calibri"/>
              <a:ea typeface="Calibri"/>
              <a:cs typeface="Calibri"/>
            </a:endParaRPr>
          </a:p>
          <a:p>
            <a:pPr>
              <a:lnSpc>
                <a:spcPts val="3024"/>
              </a:lnSpc>
            </a:pPr>
            <a:r>
              <a:rPr lang="en-US" b="1" spc="295">
                <a:solidFill>
                  <a:srgbClr val="FFFFFF"/>
                </a:solidFill>
                <a:latin typeface="Calibri"/>
                <a:ea typeface="Calibri"/>
                <a:cs typeface="Calibri"/>
              </a:rPr>
              <a:t>Penalties payment: </a:t>
            </a:r>
            <a:r>
              <a:rPr lang="en-US" spc="295">
                <a:solidFill>
                  <a:srgbClr val="FFFFFF"/>
                </a:solidFill>
                <a:latin typeface="Calibri"/>
                <a:ea typeface="Calibri"/>
                <a:cs typeface="Calibri"/>
              </a:rPr>
              <a:t>0</a:t>
            </a:r>
          </a:p>
          <a:p>
            <a:pPr>
              <a:lnSpc>
                <a:spcPts val="3024"/>
              </a:lnSpc>
            </a:pPr>
            <a:endParaRPr lang="en-US" b="1" spc="295">
              <a:solidFill>
                <a:srgbClr val="FFFFFF"/>
              </a:solidFill>
              <a:latin typeface="Calibri"/>
              <a:ea typeface="Calibri"/>
              <a:cs typeface="Calibri"/>
            </a:endParaRPr>
          </a:p>
          <a:p>
            <a:pPr>
              <a:lnSpc>
                <a:spcPts val="3024"/>
              </a:lnSpc>
            </a:pPr>
            <a:r>
              <a:rPr lang="en-US" b="1" spc="295">
                <a:solidFill>
                  <a:srgbClr val="FFFFFF"/>
                </a:solidFill>
                <a:latin typeface="Calibri"/>
                <a:ea typeface="Calibri"/>
                <a:cs typeface="Calibri"/>
              </a:rPr>
              <a:t>Final profit:  </a:t>
            </a:r>
            <a:r>
              <a:rPr lang="en-US" spc="295">
                <a:solidFill>
                  <a:srgbClr val="FFFFFF"/>
                </a:solidFill>
                <a:latin typeface="Calibri"/>
                <a:ea typeface="Calibri"/>
                <a:cs typeface="Calibri"/>
              </a:rPr>
              <a:t>£194,446.92</a:t>
            </a:r>
            <a:endParaRPr lang="en-US">
              <a:latin typeface="Calibri"/>
              <a:ea typeface="Calibri"/>
              <a:cs typeface="Calibri"/>
            </a:endParaRPr>
          </a:p>
          <a:p>
            <a:pPr marL="342900" indent="-342900">
              <a:lnSpc>
                <a:spcPts val="3024"/>
              </a:lnSpc>
              <a:buFont typeface="Wingdings"/>
              <a:buChar char="ü"/>
            </a:pPr>
            <a:endParaRPr lang="en-US" b="1" spc="295">
              <a:solidFill>
                <a:srgbClr val="FFFFFF"/>
              </a:solidFill>
              <a:latin typeface="Garet Bold"/>
            </a:endParaRPr>
          </a:p>
        </p:txBody>
      </p:sp>
      <p:pic>
        <p:nvPicPr>
          <p:cNvPr id="25" name="Picture 24" descr="A graph with different colored lines&#10;&#10;AI-generated content may be incorrect.">
            <a:extLst>
              <a:ext uri="{FF2B5EF4-FFF2-40B4-BE49-F238E27FC236}">
                <a16:creationId xmlns:a16="http://schemas.microsoft.com/office/drawing/2014/main" id="{24B3BD60-F64A-E311-843A-E83CD099DF50}"/>
              </a:ext>
            </a:extLst>
          </p:cNvPr>
          <p:cNvPicPr>
            <a:picLocks noChangeAspect="1"/>
          </p:cNvPicPr>
          <p:nvPr/>
        </p:nvPicPr>
        <p:blipFill>
          <a:blip r:embed="rId5"/>
          <a:stretch>
            <a:fillRect/>
          </a:stretch>
        </p:blipFill>
        <p:spPr>
          <a:xfrm>
            <a:off x="6305081" y="1881668"/>
            <a:ext cx="10895340" cy="6943154"/>
          </a:xfrm>
          <a:prstGeom prst="rect">
            <a:avLst/>
          </a:prstGeom>
          <a:ln>
            <a:solidFill>
              <a:schemeClr val="tx1">
                <a:lumMod val="50000"/>
                <a:lumOff val="50000"/>
              </a:schemeClr>
            </a:solidFill>
          </a:ln>
        </p:spPr>
      </p:pic>
      <p:sp>
        <p:nvSpPr>
          <p:cNvPr id="5" name="Folded Corner 21">
            <a:extLst>
              <a:ext uri="{FF2B5EF4-FFF2-40B4-BE49-F238E27FC236}">
                <a16:creationId xmlns:a16="http://schemas.microsoft.com/office/drawing/2014/main" id="{45D72E9F-D71F-B17D-1C73-30373E7EE00A}"/>
              </a:ext>
            </a:extLst>
          </p:cNvPr>
          <p:cNvSpPr/>
          <p:nvPr/>
        </p:nvSpPr>
        <p:spPr>
          <a:xfrm>
            <a:off x="8104360" y="4253387"/>
            <a:ext cx="2075514" cy="568798"/>
          </a:xfrm>
          <a:prstGeom prst="rect">
            <a:avLst/>
          </a:prstGeom>
          <a:solidFill>
            <a:schemeClr val="bg1">
              <a:lumMod val="95000"/>
            </a:schemeClr>
          </a:solidFill>
          <a:ln>
            <a:solidFill>
              <a:srgbClr val="17375E"/>
            </a:solidFill>
          </a:ln>
        </p:spPr>
        <p:style>
          <a:lnRef idx="2">
            <a:schemeClr val="accent6"/>
          </a:lnRef>
          <a:fillRef idx="1">
            <a:schemeClr val="lt1"/>
          </a:fillRef>
          <a:effectRef idx="0">
            <a:schemeClr val="accent6"/>
          </a:effectRef>
          <a:fontRef idx="minor">
            <a:schemeClr val="dk1"/>
          </a:fontRef>
        </p:style>
        <p:txBody>
          <a:bodyPr lIns="0" tIns="0" rIns="0" bIns="0" rtlCol="0" anchor="t" anchorCtr="0"/>
          <a:lstStyle/>
          <a:p>
            <a:pPr marL="285750" indent="-285750">
              <a:buFont typeface="Courier New" panose="02070309020205020404" pitchFamily="49" charset="0"/>
              <a:buChar char="o"/>
            </a:pPr>
            <a:r>
              <a:rPr lang="en-US" b="1">
                <a:solidFill>
                  <a:schemeClr val="tx1"/>
                </a:solidFill>
              </a:rPr>
              <a:t>Missed Inspection I028 (Period 2)</a:t>
            </a:r>
          </a:p>
          <a:p>
            <a:pPr marL="285750" indent="-285750">
              <a:buFont typeface="Courier New" panose="02070309020205020404" pitchFamily="49" charset="0"/>
              <a:buChar char="o"/>
            </a:pPr>
            <a:endParaRPr lang="en-US" b="1">
              <a:solidFill>
                <a:schemeClr val="tx1"/>
              </a:solidFill>
              <a:ea typeface="Calibri"/>
              <a:cs typeface="Calibri"/>
            </a:endParaRPr>
          </a:p>
        </p:txBody>
      </p:sp>
      <p:grpSp>
        <p:nvGrpSpPr>
          <p:cNvPr id="14" name="Group 13">
            <a:extLst>
              <a:ext uri="{FF2B5EF4-FFF2-40B4-BE49-F238E27FC236}">
                <a16:creationId xmlns:a16="http://schemas.microsoft.com/office/drawing/2014/main" id="{7B416650-8065-E78E-AB97-FDBDF269DB58}"/>
              </a:ext>
            </a:extLst>
          </p:cNvPr>
          <p:cNvGrpSpPr/>
          <p:nvPr/>
        </p:nvGrpSpPr>
        <p:grpSpPr>
          <a:xfrm>
            <a:off x="732379" y="5765731"/>
            <a:ext cx="301138" cy="2743202"/>
            <a:chOff x="1283677" y="6383215"/>
            <a:chExt cx="272563" cy="2743202"/>
          </a:xfrm>
        </p:grpSpPr>
        <p:pic>
          <p:nvPicPr>
            <p:cNvPr id="6" name="Graphic 5" descr="Tick with solid fill">
              <a:extLst>
                <a:ext uri="{FF2B5EF4-FFF2-40B4-BE49-F238E27FC236}">
                  <a16:creationId xmlns:a16="http://schemas.microsoft.com/office/drawing/2014/main" id="{4EBE3E81-3A1B-CC14-CD9E-71AEF73A63B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283678" y="6383215"/>
              <a:ext cx="272562" cy="474787"/>
            </a:xfrm>
            <a:prstGeom prst="rect">
              <a:avLst/>
            </a:prstGeom>
          </p:spPr>
        </p:pic>
        <p:pic>
          <p:nvPicPr>
            <p:cNvPr id="8" name="Graphic 7" descr="Tick with solid fill">
              <a:extLst>
                <a:ext uri="{FF2B5EF4-FFF2-40B4-BE49-F238E27FC236}">
                  <a16:creationId xmlns:a16="http://schemas.microsoft.com/office/drawing/2014/main" id="{6034330A-7E8F-6EEE-F6A1-82D90B08825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283677" y="7139352"/>
              <a:ext cx="272562" cy="474787"/>
            </a:xfrm>
            <a:prstGeom prst="rect">
              <a:avLst/>
            </a:prstGeom>
          </p:spPr>
        </p:pic>
        <p:pic>
          <p:nvPicPr>
            <p:cNvPr id="9" name="Graphic 8" descr="Tick with solid fill">
              <a:extLst>
                <a:ext uri="{FF2B5EF4-FFF2-40B4-BE49-F238E27FC236}">
                  <a16:creationId xmlns:a16="http://schemas.microsoft.com/office/drawing/2014/main" id="{53630602-1242-C6BF-EAC3-52A09C04297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283677" y="7877907"/>
              <a:ext cx="272562" cy="474787"/>
            </a:xfrm>
            <a:prstGeom prst="rect">
              <a:avLst/>
            </a:prstGeom>
          </p:spPr>
        </p:pic>
        <p:pic>
          <p:nvPicPr>
            <p:cNvPr id="10" name="Graphic 9" descr="Tick with solid fill">
              <a:extLst>
                <a:ext uri="{FF2B5EF4-FFF2-40B4-BE49-F238E27FC236}">
                  <a16:creationId xmlns:a16="http://schemas.microsoft.com/office/drawing/2014/main" id="{70A4928B-D003-3EC9-39EC-B1188C71C3C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283677" y="8651630"/>
              <a:ext cx="272562" cy="474787"/>
            </a:xfrm>
            <a:prstGeom prst="rect">
              <a:avLst/>
            </a:prstGeom>
          </p:spPr>
        </p:pic>
      </p:grpSp>
      <p:cxnSp>
        <p:nvCxnSpPr>
          <p:cNvPr id="17" name="直接箭头连接符 22">
            <a:extLst>
              <a:ext uri="{FF2B5EF4-FFF2-40B4-BE49-F238E27FC236}">
                <a16:creationId xmlns:a16="http://schemas.microsoft.com/office/drawing/2014/main" id="{CB31249C-397C-2FE8-89C7-521CC53E84F3}"/>
              </a:ext>
            </a:extLst>
          </p:cNvPr>
          <p:cNvCxnSpPr/>
          <p:nvPr/>
        </p:nvCxnSpPr>
        <p:spPr>
          <a:xfrm flipH="1" flipV="1">
            <a:off x="9200300" y="5230267"/>
            <a:ext cx="242887" cy="132875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9" name="Folded Corner 21">
            <a:extLst>
              <a:ext uri="{FF2B5EF4-FFF2-40B4-BE49-F238E27FC236}">
                <a16:creationId xmlns:a16="http://schemas.microsoft.com/office/drawing/2014/main" id="{E0CECBC1-DF51-8865-16D9-0F5D73BE442B}"/>
              </a:ext>
            </a:extLst>
          </p:cNvPr>
          <p:cNvSpPr/>
          <p:nvPr/>
        </p:nvSpPr>
        <p:spPr>
          <a:xfrm>
            <a:off x="11972975" y="6222863"/>
            <a:ext cx="3656901" cy="1113921"/>
          </a:xfrm>
          <a:prstGeom prst="rect">
            <a:avLst/>
          </a:prstGeom>
          <a:solidFill>
            <a:schemeClr val="bg1">
              <a:lumMod val="95000"/>
            </a:schemeClr>
          </a:solidFill>
          <a:ln>
            <a:solidFill>
              <a:srgbClr val="17375E"/>
            </a:solidFill>
          </a:ln>
        </p:spPr>
        <p:style>
          <a:lnRef idx="2">
            <a:schemeClr val="accent6"/>
          </a:lnRef>
          <a:fillRef idx="1">
            <a:schemeClr val="lt1"/>
          </a:fillRef>
          <a:effectRef idx="0">
            <a:schemeClr val="accent6"/>
          </a:effectRef>
          <a:fontRef idx="minor">
            <a:schemeClr val="dk1"/>
          </a:fontRef>
        </p:style>
        <p:txBody>
          <a:bodyPr lIns="0" tIns="0" rIns="0" bIns="0" rtlCol="0" anchor="t" anchorCtr="0"/>
          <a:lstStyle/>
          <a:p>
            <a:pPr marL="285750" indent="-285750">
              <a:buFont typeface="Courier New" panose="02070309020205020404" pitchFamily="49" charset="0"/>
              <a:buChar char="o"/>
            </a:pPr>
            <a:r>
              <a:rPr lang="en-US" b="1">
                <a:solidFill>
                  <a:schemeClr val="tx1"/>
                </a:solidFill>
              </a:rPr>
              <a:t>More resources (Assemblers and Testers) and selection of more dependable Suppliers/Manufacturers</a:t>
            </a:r>
            <a:endParaRPr lang="en-US" b="1" err="1">
              <a:solidFill>
                <a:schemeClr val="tx1"/>
              </a:solidFill>
              <a:ea typeface="Calibri"/>
              <a:cs typeface="Calibri"/>
            </a:endParaRPr>
          </a:p>
          <a:p>
            <a:pPr marL="285750" indent="-285750">
              <a:buFont typeface="Courier New" panose="02070309020205020404" pitchFamily="49" charset="0"/>
              <a:buChar char="o"/>
            </a:pPr>
            <a:r>
              <a:rPr lang="en-US" b="1">
                <a:solidFill>
                  <a:schemeClr val="tx1"/>
                </a:solidFill>
              </a:rPr>
              <a:t>  </a:t>
            </a:r>
            <a:endParaRPr lang="en-US" b="1">
              <a:solidFill>
                <a:schemeClr val="tx1"/>
              </a:solidFill>
              <a:ea typeface="Calibri"/>
              <a:cs typeface="Calibri"/>
            </a:endParaRPr>
          </a:p>
          <a:p>
            <a:pPr marL="285750" indent="-285750">
              <a:buFont typeface="Courier New" panose="02070309020205020404" pitchFamily="49" charset="0"/>
              <a:buChar char="o"/>
            </a:pPr>
            <a:endParaRPr lang="en-US" b="1">
              <a:solidFill>
                <a:schemeClr val="tx1"/>
              </a:solidFill>
              <a:ea typeface="Calibri"/>
              <a:cs typeface="Calibri"/>
            </a:endParaRPr>
          </a:p>
        </p:txBody>
      </p:sp>
      <p:cxnSp>
        <p:nvCxnSpPr>
          <p:cNvPr id="21" name="Straight Arrow Connector 20">
            <a:extLst>
              <a:ext uri="{FF2B5EF4-FFF2-40B4-BE49-F238E27FC236}">
                <a16:creationId xmlns:a16="http://schemas.microsoft.com/office/drawing/2014/main" id="{24782865-185A-4158-B9C9-762BCBE01A46}"/>
              </a:ext>
            </a:extLst>
          </p:cNvPr>
          <p:cNvCxnSpPr/>
          <p:nvPr/>
        </p:nvCxnSpPr>
        <p:spPr>
          <a:xfrm>
            <a:off x="12063045" y="5679830"/>
            <a:ext cx="492369" cy="40444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8809012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95E8E620-27F9-6870-041B-A8E12FA36A00}"/>
              </a:ext>
            </a:extLst>
          </p:cNvPr>
          <p:cNvSpPr txBox="1"/>
          <p:nvPr/>
        </p:nvSpPr>
        <p:spPr>
          <a:xfrm>
            <a:off x="4572000" y="371475"/>
            <a:ext cx="8843962"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GB" sz="5400">
                <a:solidFill>
                  <a:srgbClr val="FFFFFF"/>
                </a:solidFill>
                <a:latin typeface="Garet Bold"/>
                <a:ea typeface="Calibri"/>
                <a:cs typeface="Calibri"/>
              </a:rPr>
              <a:t>PROJECT 2 CROATIA</a:t>
            </a:r>
          </a:p>
        </p:txBody>
      </p:sp>
      <p:pic>
        <p:nvPicPr>
          <p:cNvPr id="15" name="Picture 14" descr="Croatia - Free flags icons">
            <a:extLst>
              <a:ext uri="{FF2B5EF4-FFF2-40B4-BE49-F238E27FC236}">
                <a16:creationId xmlns:a16="http://schemas.microsoft.com/office/drawing/2014/main" id="{6283A64C-C672-A000-137B-BE6F1222180C}"/>
              </a:ext>
            </a:extLst>
          </p:cNvPr>
          <p:cNvPicPr>
            <a:picLocks noChangeAspect="1"/>
          </p:cNvPicPr>
          <p:nvPr/>
        </p:nvPicPr>
        <p:blipFill>
          <a:blip r:embed="rId2"/>
          <a:stretch>
            <a:fillRect/>
          </a:stretch>
        </p:blipFill>
        <p:spPr>
          <a:xfrm>
            <a:off x="12842933" y="370591"/>
            <a:ext cx="773724" cy="747347"/>
          </a:xfrm>
          <a:prstGeom prst="rect">
            <a:avLst/>
          </a:prstGeom>
        </p:spPr>
      </p:pic>
      <p:sp>
        <p:nvSpPr>
          <p:cNvPr id="16" name="TextBox 15">
            <a:extLst>
              <a:ext uri="{FF2B5EF4-FFF2-40B4-BE49-F238E27FC236}">
                <a16:creationId xmlns:a16="http://schemas.microsoft.com/office/drawing/2014/main" id="{A6675FCA-0781-03D9-7DA2-38EAF7A23AA9}"/>
              </a:ext>
            </a:extLst>
          </p:cNvPr>
          <p:cNvSpPr txBox="1"/>
          <p:nvPr/>
        </p:nvSpPr>
        <p:spPr>
          <a:xfrm>
            <a:off x="957261" y="1928813"/>
            <a:ext cx="7758112" cy="6604116"/>
          </a:xfrm>
          <a:prstGeom prst="rect">
            <a:avLst/>
          </a:prstGeom>
          <a:solidFill>
            <a:schemeClr val="tx1">
              <a:lumMod val="85000"/>
              <a:lumOff val="15000"/>
            </a:schemeClr>
          </a:solidFill>
          <a:ln>
            <a:solidFill>
              <a:schemeClr val="tx1">
                <a:lumMod val="65000"/>
                <a:lumOff val="35000"/>
              </a:schemeClr>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GB" sz="3200" b="1">
                <a:solidFill>
                  <a:schemeClr val="bg1"/>
                </a:solidFill>
                <a:latin typeface="Garet Bold"/>
                <a:ea typeface="Calibri"/>
                <a:cs typeface="Calibri"/>
              </a:rPr>
              <a:t>SUCCESSES</a:t>
            </a:r>
            <a:endParaRPr lang="en-US">
              <a:solidFill>
                <a:schemeClr val="bg1"/>
              </a:solidFill>
            </a:endParaRPr>
          </a:p>
          <a:p>
            <a:endParaRPr lang="en-GB">
              <a:solidFill>
                <a:schemeClr val="bg1"/>
              </a:solidFill>
              <a:latin typeface="Calibri"/>
              <a:ea typeface="Calibri"/>
              <a:cs typeface="Calibri"/>
            </a:endParaRPr>
          </a:p>
          <a:p>
            <a:pPr marL="342900" indent="-342900">
              <a:lnSpc>
                <a:spcPts val="3024"/>
              </a:lnSpc>
              <a:buFont typeface="Arial,Sans-Serif"/>
              <a:buChar char="•"/>
            </a:pPr>
            <a:r>
              <a:rPr lang="en-US" sz="2000">
                <a:solidFill>
                  <a:schemeClr val="bg1"/>
                </a:solidFill>
                <a:latin typeface="Calibri"/>
                <a:ea typeface="Calibri"/>
                <a:cs typeface="Calibri"/>
              </a:rPr>
              <a:t>Proper Task Delegation (Risk, Gantt Chart, Supplier/Manufacturer Review, Decision Sheets)</a:t>
            </a:r>
          </a:p>
          <a:p>
            <a:pPr marL="342900" indent="-342900">
              <a:lnSpc>
                <a:spcPts val="3024"/>
              </a:lnSpc>
              <a:buFont typeface="Arial,Sans-Serif"/>
              <a:buChar char="•"/>
            </a:pPr>
            <a:endParaRPr lang="en-US" sz="2000">
              <a:solidFill>
                <a:srgbClr val="000000"/>
              </a:solidFill>
              <a:latin typeface="Calibri"/>
              <a:ea typeface="Calibri"/>
              <a:cs typeface="Calibri"/>
            </a:endParaRPr>
          </a:p>
          <a:p>
            <a:pPr marL="342900" indent="-342900">
              <a:lnSpc>
                <a:spcPts val="3024"/>
              </a:lnSpc>
              <a:buFont typeface="Arial,Sans-Serif"/>
              <a:buChar char="•"/>
            </a:pPr>
            <a:r>
              <a:rPr lang="en-US" sz="2000">
                <a:solidFill>
                  <a:schemeClr val="bg1"/>
                </a:solidFill>
                <a:latin typeface="Calibri"/>
                <a:ea typeface="Calibri"/>
                <a:cs typeface="Calibri"/>
              </a:rPr>
              <a:t>Effective Communication (Formal and informal channels, Frequency and Feedback)</a:t>
            </a:r>
          </a:p>
          <a:p>
            <a:pPr marL="342900" indent="-342900">
              <a:lnSpc>
                <a:spcPts val="3024"/>
              </a:lnSpc>
              <a:buFont typeface="Arial,Sans-Serif"/>
              <a:buChar char="•"/>
            </a:pPr>
            <a:endParaRPr lang="en-US" sz="2000">
              <a:solidFill>
                <a:srgbClr val="000000"/>
              </a:solidFill>
              <a:latin typeface="Calibri"/>
              <a:ea typeface="Calibri"/>
              <a:cs typeface="Calibri"/>
            </a:endParaRPr>
          </a:p>
          <a:p>
            <a:pPr marL="342900" indent="-342900">
              <a:lnSpc>
                <a:spcPts val="3024"/>
              </a:lnSpc>
              <a:buFont typeface="Arial,Sans-Serif"/>
              <a:buChar char="•"/>
            </a:pPr>
            <a:r>
              <a:rPr lang="en-US" sz="2000">
                <a:solidFill>
                  <a:schemeClr val="bg1"/>
                </a:solidFill>
                <a:latin typeface="Calibri"/>
                <a:ea typeface="Calibri"/>
                <a:cs typeface="Calibri"/>
              </a:rPr>
              <a:t>Experience from the PPMC allowed for optimal decision making (Buffers and Resource Allocation)</a:t>
            </a:r>
          </a:p>
          <a:p>
            <a:pPr marL="342900" indent="-342900">
              <a:lnSpc>
                <a:spcPts val="3024"/>
              </a:lnSpc>
              <a:buFont typeface="Arial,Sans-Serif"/>
              <a:buChar char="•"/>
            </a:pPr>
            <a:endParaRPr lang="en-US" sz="2000">
              <a:solidFill>
                <a:srgbClr val="000000"/>
              </a:solidFill>
              <a:latin typeface="Calibri"/>
              <a:ea typeface="Calibri"/>
              <a:cs typeface="Calibri"/>
            </a:endParaRPr>
          </a:p>
          <a:p>
            <a:pPr marL="342900" indent="-342900">
              <a:lnSpc>
                <a:spcPts val="3024"/>
              </a:lnSpc>
              <a:buFont typeface="Arial,Sans-Serif"/>
              <a:buChar char="•"/>
            </a:pPr>
            <a:r>
              <a:rPr lang="en-US" sz="2000">
                <a:solidFill>
                  <a:schemeClr val="bg1"/>
                </a:solidFill>
                <a:latin typeface="Calibri"/>
                <a:ea typeface="Calibri"/>
                <a:cs typeface="Calibri"/>
              </a:rPr>
              <a:t>Lessons Learned and Documents from the PPMC Exercise</a:t>
            </a:r>
          </a:p>
          <a:p>
            <a:pPr marL="342900" indent="-342900">
              <a:lnSpc>
                <a:spcPts val="3024"/>
              </a:lnSpc>
              <a:buFont typeface="Arial,Sans-Serif"/>
              <a:buChar char="•"/>
            </a:pPr>
            <a:endParaRPr lang="en-US" sz="2000">
              <a:solidFill>
                <a:srgbClr val="000000"/>
              </a:solidFill>
              <a:latin typeface="Calibri"/>
              <a:ea typeface="Calibri"/>
              <a:cs typeface="Calibri"/>
            </a:endParaRPr>
          </a:p>
          <a:p>
            <a:pPr marL="342900" indent="-342900">
              <a:lnSpc>
                <a:spcPts val="3024"/>
              </a:lnSpc>
              <a:buFont typeface="Arial,Sans-Serif"/>
              <a:buChar char="•"/>
            </a:pPr>
            <a:r>
              <a:rPr lang="en-US" sz="2000">
                <a:solidFill>
                  <a:schemeClr val="bg1"/>
                </a:solidFill>
                <a:latin typeface="Calibri"/>
                <a:ea typeface="Calibri"/>
                <a:cs typeface="Calibri"/>
              </a:rPr>
              <a:t>Flexible Plans and adequate change approval process within the Project Team</a:t>
            </a:r>
          </a:p>
          <a:p>
            <a:pPr marL="342900" indent="-342900">
              <a:lnSpc>
                <a:spcPts val="3024"/>
              </a:lnSpc>
              <a:buFont typeface="Arial,Sans-Serif"/>
              <a:buChar char="•"/>
            </a:pPr>
            <a:endParaRPr lang="en-US" sz="2000">
              <a:solidFill>
                <a:srgbClr val="000000"/>
              </a:solidFill>
              <a:latin typeface="Calibri"/>
              <a:ea typeface="Calibri"/>
              <a:cs typeface="Calibri"/>
            </a:endParaRPr>
          </a:p>
          <a:p>
            <a:pPr marL="342900" indent="-342900">
              <a:lnSpc>
                <a:spcPts val="3024"/>
              </a:lnSpc>
              <a:buFont typeface="Arial,Sans-Serif"/>
              <a:buChar char="•"/>
            </a:pPr>
            <a:r>
              <a:rPr lang="en-US" sz="2000">
                <a:solidFill>
                  <a:schemeClr val="bg1"/>
                </a:solidFill>
                <a:latin typeface="Calibri"/>
                <a:ea typeface="Calibri"/>
                <a:cs typeface="Calibri"/>
              </a:rPr>
              <a:t>Excellent Soft Skills </a:t>
            </a:r>
            <a:endParaRPr lang="en-GB" sz="2000">
              <a:solidFill>
                <a:schemeClr val="bg1"/>
              </a:solidFill>
              <a:latin typeface="Calibri"/>
            </a:endParaRPr>
          </a:p>
        </p:txBody>
      </p:sp>
      <p:sp>
        <p:nvSpPr>
          <p:cNvPr id="17" name="TextBox 16">
            <a:extLst>
              <a:ext uri="{FF2B5EF4-FFF2-40B4-BE49-F238E27FC236}">
                <a16:creationId xmlns:a16="http://schemas.microsoft.com/office/drawing/2014/main" id="{2AD792CF-4630-1C93-9FE1-2FE4F093F50B}"/>
              </a:ext>
            </a:extLst>
          </p:cNvPr>
          <p:cNvSpPr txBox="1"/>
          <p:nvPr/>
        </p:nvSpPr>
        <p:spPr>
          <a:xfrm>
            <a:off x="9829800" y="1928812"/>
            <a:ext cx="7315200" cy="1703672"/>
          </a:xfrm>
          <a:prstGeom prst="rect">
            <a:avLst/>
          </a:prstGeom>
          <a:solidFill>
            <a:schemeClr val="tx1">
              <a:lumMod val="50000"/>
              <a:lumOff val="50000"/>
            </a:schemeClr>
          </a:solidFill>
          <a:ln>
            <a:solidFill>
              <a:schemeClr val="tx1">
                <a:lumMod val="50000"/>
                <a:lumOff val="50000"/>
              </a:schemeClr>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GB" sz="3200">
                <a:solidFill>
                  <a:schemeClr val="bg1"/>
                </a:solidFill>
                <a:latin typeface="Garet Bold"/>
                <a:ea typeface="Calibri"/>
                <a:cs typeface="Calibri"/>
              </a:rPr>
              <a:t>CHALLENGES</a:t>
            </a:r>
            <a:r>
              <a:rPr lang="en-GB">
                <a:ea typeface="Calibri"/>
                <a:cs typeface="Calibri"/>
              </a:rPr>
              <a:t> </a:t>
            </a:r>
            <a:endParaRPr lang="en-US"/>
          </a:p>
          <a:p>
            <a:pPr marL="342900" indent="-342900">
              <a:lnSpc>
                <a:spcPts val="3024"/>
              </a:lnSpc>
              <a:buFont typeface="Arial,Sans-Serif"/>
              <a:buChar char="•"/>
            </a:pPr>
            <a:r>
              <a:rPr lang="en-US" sz="2000">
                <a:solidFill>
                  <a:srgbClr val="FFFFFF"/>
                </a:solidFill>
                <a:latin typeface="Calibri"/>
                <a:ea typeface="Calibri"/>
                <a:cs typeface="Calibri"/>
              </a:rPr>
              <a:t>Cross-project communication at the initiation and planning stage</a:t>
            </a:r>
          </a:p>
          <a:p>
            <a:pPr>
              <a:lnSpc>
                <a:spcPts val="3024"/>
              </a:lnSpc>
            </a:pPr>
            <a:endParaRPr lang="en-US" sz="2000">
              <a:solidFill>
                <a:srgbClr val="FFFFFF"/>
              </a:solidFill>
              <a:latin typeface="Calibri"/>
              <a:ea typeface="Calibri"/>
              <a:cs typeface="Calibri"/>
            </a:endParaRPr>
          </a:p>
          <a:p>
            <a:pPr marL="342900" indent="-342900">
              <a:lnSpc>
                <a:spcPts val="3024"/>
              </a:lnSpc>
              <a:buFont typeface="Arial,Sans-Serif"/>
              <a:buChar char="•"/>
            </a:pPr>
            <a:r>
              <a:rPr lang="en-US" sz="2000">
                <a:solidFill>
                  <a:srgbClr val="FFFFFF"/>
                </a:solidFill>
                <a:latin typeface="Calibri"/>
                <a:ea typeface="Calibri"/>
                <a:cs typeface="Calibri"/>
              </a:rPr>
              <a:t>Language Barriers</a:t>
            </a:r>
            <a:endParaRPr lang="en-GB" sz="2000">
              <a:latin typeface="Calibri"/>
            </a:endParaRPr>
          </a:p>
        </p:txBody>
      </p:sp>
      <p:pic>
        <p:nvPicPr>
          <p:cNvPr id="19" name="Picture 18" descr="A white bull with horns and coins in the background&#10;&#10;Description automatically generated">
            <a:extLst>
              <a:ext uri="{FF2B5EF4-FFF2-40B4-BE49-F238E27FC236}">
                <a16:creationId xmlns:a16="http://schemas.microsoft.com/office/drawing/2014/main" id="{9010CA33-C3BC-8383-84EE-D3CCAA0DE1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25083" y="8654563"/>
            <a:ext cx="1632437" cy="1632437"/>
          </a:xfrm>
          <a:prstGeom prst="rect">
            <a:avLst/>
          </a:prstGeom>
        </p:spPr>
      </p:pic>
      <p:sp>
        <p:nvSpPr>
          <p:cNvPr id="20" name="TextBox 19">
            <a:extLst>
              <a:ext uri="{FF2B5EF4-FFF2-40B4-BE49-F238E27FC236}">
                <a16:creationId xmlns:a16="http://schemas.microsoft.com/office/drawing/2014/main" id="{E7C15B7F-D0D1-A24D-88DE-1E897FC6DA90}"/>
              </a:ext>
            </a:extLst>
          </p:cNvPr>
          <p:cNvSpPr txBox="1"/>
          <p:nvPr/>
        </p:nvSpPr>
        <p:spPr>
          <a:xfrm>
            <a:off x="9829799" y="4071937"/>
            <a:ext cx="7315200" cy="4447371"/>
          </a:xfrm>
          <a:prstGeom prst="rect">
            <a:avLst/>
          </a:prstGeom>
          <a:solidFill>
            <a:schemeClr val="tx1">
              <a:lumMod val="50000"/>
              <a:lumOff val="50000"/>
            </a:schemeClr>
          </a:solidFill>
          <a:ln>
            <a:solidFill>
              <a:schemeClr val="tx1">
                <a:lumMod val="50000"/>
                <a:lumOff val="50000"/>
              </a:schemeClr>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GB" sz="3200">
                <a:solidFill>
                  <a:schemeClr val="bg1"/>
                </a:solidFill>
                <a:latin typeface="Garet Bold"/>
                <a:ea typeface="Calibri"/>
                <a:cs typeface="Calibri"/>
              </a:rPr>
              <a:t>LESSONS LEARNED </a:t>
            </a:r>
            <a:endParaRPr lang="en-US">
              <a:solidFill>
                <a:schemeClr val="bg1"/>
              </a:solidFill>
            </a:endParaRPr>
          </a:p>
          <a:p>
            <a:pPr algn="ctr"/>
            <a:endParaRPr lang="en-GB" sz="3200">
              <a:solidFill>
                <a:schemeClr val="bg1"/>
              </a:solidFill>
              <a:latin typeface="Garet Bold"/>
              <a:ea typeface="Calibri"/>
              <a:cs typeface="Calibri"/>
            </a:endParaRPr>
          </a:p>
          <a:p>
            <a:pPr marL="342900" indent="-342900">
              <a:buFont typeface="Arial"/>
              <a:buChar char="•"/>
            </a:pPr>
            <a:r>
              <a:rPr lang="en-US" sz="2000">
                <a:solidFill>
                  <a:srgbClr val="FFFFFF"/>
                </a:solidFill>
                <a:latin typeface="Calibri"/>
                <a:ea typeface="Calibri"/>
                <a:cs typeface="Calibri"/>
              </a:rPr>
              <a:t>Document &amp; Apply Lessons Learned to improve future projects.</a:t>
            </a:r>
            <a:endParaRPr lang="en-GB">
              <a:ea typeface="Calibri"/>
              <a:cs typeface="Calibri"/>
            </a:endParaRPr>
          </a:p>
          <a:p>
            <a:pPr marL="342900" indent="-342900">
              <a:buFont typeface="Arial"/>
              <a:buChar char="•"/>
            </a:pPr>
            <a:r>
              <a:rPr lang="en-US" sz="2000">
                <a:solidFill>
                  <a:srgbClr val="FFFFFF"/>
                </a:solidFill>
                <a:latin typeface="Calibri"/>
                <a:ea typeface="Calibri"/>
                <a:cs typeface="Calibri"/>
              </a:rPr>
              <a:t>Identify Risks Early to prevent future issues.</a:t>
            </a:r>
            <a:endParaRPr lang="en-US">
              <a:ea typeface="Calibri"/>
              <a:cs typeface="Calibri"/>
            </a:endParaRPr>
          </a:p>
          <a:p>
            <a:pPr marL="342900" indent="-342900">
              <a:lnSpc>
                <a:spcPts val="3024"/>
              </a:lnSpc>
              <a:buFont typeface="Arial"/>
              <a:buChar char="•"/>
            </a:pPr>
            <a:r>
              <a:rPr lang="en-US" sz="2000">
                <a:solidFill>
                  <a:srgbClr val="FFFFFF"/>
                </a:solidFill>
                <a:latin typeface="Calibri"/>
                <a:ea typeface="Calibri"/>
                <a:cs typeface="Calibri"/>
              </a:rPr>
              <a:t>Constant Communication boosts team performance.</a:t>
            </a:r>
            <a:endParaRPr lang="en-US" sz="2000">
              <a:solidFill>
                <a:srgbClr val="FFFFFF"/>
              </a:solidFill>
              <a:ea typeface="Calibri"/>
              <a:cs typeface="Calibri"/>
            </a:endParaRPr>
          </a:p>
          <a:p>
            <a:pPr marL="342900" indent="-342900">
              <a:lnSpc>
                <a:spcPts val="3024"/>
              </a:lnSpc>
              <a:buFont typeface="Arial"/>
              <a:buChar char="•"/>
            </a:pPr>
            <a:r>
              <a:rPr lang="en-US" sz="2000">
                <a:solidFill>
                  <a:srgbClr val="FFFFFF"/>
                </a:solidFill>
                <a:latin typeface="Calibri"/>
                <a:ea typeface="Calibri"/>
                <a:cs typeface="Calibri"/>
              </a:rPr>
              <a:t>Centralized Portfolio Team increases individual project success.</a:t>
            </a:r>
          </a:p>
          <a:p>
            <a:pPr marL="342900" indent="-342900">
              <a:lnSpc>
                <a:spcPts val="3024"/>
              </a:lnSpc>
              <a:buFont typeface="Arial"/>
              <a:buChar char="•"/>
            </a:pPr>
            <a:r>
              <a:rPr lang="en-US" sz="2000">
                <a:solidFill>
                  <a:srgbClr val="FFFFFF"/>
                </a:solidFill>
                <a:latin typeface="Calibri"/>
                <a:ea typeface="Calibri"/>
                <a:cs typeface="Calibri"/>
              </a:rPr>
              <a:t>Strength-Based Task Allocation enhances efficiency.</a:t>
            </a:r>
          </a:p>
          <a:p>
            <a:pPr marL="342900" indent="-342900">
              <a:lnSpc>
                <a:spcPts val="3024"/>
              </a:lnSpc>
              <a:buFont typeface="Arial"/>
              <a:buChar char="•"/>
            </a:pPr>
            <a:r>
              <a:rPr lang="en-US" sz="2000">
                <a:solidFill>
                  <a:srgbClr val="FFFFFF"/>
                </a:solidFill>
                <a:latin typeface="Calibri"/>
                <a:ea typeface="Calibri"/>
                <a:cs typeface="Calibri"/>
              </a:rPr>
              <a:t>Make Data-Driven Decisions—avoid assumptions.</a:t>
            </a:r>
          </a:p>
          <a:p>
            <a:pPr marL="342900" indent="-342900">
              <a:lnSpc>
                <a:spcPts val="3024"/>
              </a:lnSpc>
              <a:buFont typeface="Arial"/>
              <a:buChar char="•"/>
            </a:pPr>
            <a:endParaRPr lang="en-US" sz="2000">
              <a:solidFill>
                <a:srgbClr val="FFFFFF"/>
              </a:solidFill>
              <a:latin typeface="Calibri"/>
              <a:ea typeface="Calibri"/>
              <a:cs typeface="Calibri"/>
            </a:endParaRPr>
          </a:p>
          <a:p>
            <a:pPr marL="342900" indent="-342900">
              <a:buFont typeface="Arial"/>
              <a:buChar char="•"/>
            </a:pPr>
            <a:endParaRPr lang="en-US">
              <a:solidFill>
                <a:srgbClr val="FFFFFF"/>
              </a:solidFill>
              <a:latin typeface="Calibri"/>
              <a:ea typeface="Calibri"/>
              <a:cs typeface="Calibri"/>
            </a:endParaRPr>
          </a:p>
          <a:p>
            <a:pPr marL="342900" indent="-342900">
              <a:buFont typeface="Arial"/>
              <a:buChar char="•"/>
            </a:pPr>
            <a:endParaRPr lang="en-US">
              <a:solidFill>
                <a:srgbClr val="FFFFFF"/>
              </a:solidFill>
              <a:latin typeface="Calibri"/>
              <a:ea typeface="Calibri"/>
              <a:cs typeface="Calibri"/>
            </a:endParaRPr>
          </a:p>
          <a:p>
            <a:pPr marL="342900" indent="-342900">
              <a:buFont typeface="Arial"/>
              <a:buChar char="•"/>
            </a:pPr>
            <a:endParaRPr lang="en-US">
              <a:solidFill>
                <a:srgbClr val="FFFFFF"/>
              </a:solidFill>
              <a:latin typeface="Calibri"/>
              <a:ea typeface="Calibri"/>
              <a:cs typeface="Calibri"/>
            </a:endParaRPr>
          </a:p>
        </p:txBody>
      </p:sp>
    </p:spTree>
    <p:extLst>
      <p:ext uri="{BB962C8B-B14F-4D97-AF65-F5344CB8AC3E}">
        <p14:creationId xmlns:p14="http://schemas.microsoft.com/office/powerpoint/2010/main" val="20751637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C5DFE75-B850-F646-D4D4-69F7D0DCA540}"/>
              </a:ext>
            </a:extLst>
          </p:cNvPr>
          <p:cNvSpPr/>
          <p:nvPr/>
        </p:nvSpPr>
        <p:spPr>
          <a:xfrm>
            <a:off x="6099613" y="0"/>
            <a:ext cx="12244386" cy="10287000"/>
          </a:xfrm>
          <a:prstGeom prst="rect">
            <a:avLst/>
          </a:prstGeom>
          <a:solidFill>
            <a:schemeClr val="tx1">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000"/>
          </a:p>
        </p:txBody>
      </p:sp>
      <p:sp>
        <p:nvSpPr>
          <p:cNvPr id="14" name="AutoShape 14"/>
          <p:cNvSpPr/>
          <p:nvPr/>
        </p:nvSpPr>
        <p:spPr>
          <a:xfrm rot="-5400000">
            <a:off x="6829220" y="2071594"/>
            <a:ext cx="938074" cy="0"/>
          </a:xfrm>
          <a:prstGeom prst="line">
            <a:avLst/>
          </a:prstGeom>
          <a:ln w="28575" cap="flat">
            <a:solidFill>
              <a:srgbClr val="F27100"/>
            </a:solidFill>
            <a:prstDash val="solid"/>
            <a:headEnd type="none" w="sm" len="sm"/>
            <a:tailEnd type="none" w="sm" len="sm"/>
          </a:ln>
        </p:spPr>
        <p:txBody>
          <a:bodyPr/>
          <a:lstStyle/>
          <a:p>
            <a:endParaRPr lang="en-US"/>
          </a:p>
        </p:txBody>
      </p:sp>
      <p:sp>
        <p:nvSpPr>
          <p:cNvPr id="15" name="AutoShape 15"/>
          <p:cNvSpPr/>
          <p:nvPr/>
        </p:nvSpPr>
        <p:spPr>
          <a:xfrm rot="-5400000">
            <a:off x="12936664" y="2065445"/>
            <a:ext cx="938074" cy="0"/>
          </a:xfrm>
          <a:prstGeom prst="line">
            <a:avLst/>
          </a:prstGeom>
          <a:ln w="28575" cap="flat">
            <a:solidFill>
              <a:srgbClr val="F27100"/>
            </a:solidFill>
            <a:prstDash val="solid"/>
            <a:headEnd type="none" w="sm" len="sm"/>
            <a:tailEnd type="none" w="sm" len="sm"/>
          </a:ln>
        </p:spPr>
        <p:txBody>
          <a:bodyPr/>
          <a:lstStyle/>
          <a:p>
            <a:endParaRPr lang="en-US"/>
          </a:p>
        </p:txBody>
      </p:sp>
      <p:sp>
        <p:nvSpPr>
          <p:cNvPr id="16" name="AutoShape 16"/>
          <p:cNvSpPr/>
          <p:nvPr/>
        </p:nvSpPr>
        <p:spPr>
          <a:xfrm rot="-5400000">
            <a:off x="12936664" y="6849266"/>
            <a:ext cx="938074" cy="0"/>
          </a:xfrm>
          <a:prstGeom prst="line">
            <a:avLst/>
          </a:prstGeom>
          <a:ln w="28575" cap="flat">
            <a:solidFill>
              <a:srgbClr val="F27100"/>
            </a:solidFill>
            <a:prstDash val="solid"/>
            <a:headEnd type="none" w="sm" len="sm"/>
            <a:tailEnd type="none" w="sm" len="sm"/>
          </a:ln>
        </p:spPr>
        <p:txBody>
          <a:bodyPr/>
          <a:lstStyle/>
          <a:p>
            <a:endParaRPr lang="en-US"/>
          </a:p>
        </p:txBody>
      </p:sp>
      <p:sp>
        <p:nvSpPr>
          <p:cNvPr id="17" name="AutoShape 17"/>
          <p:cNvSpPr/>
          <p:nvPr/>
        </p:nvSpPr>
        <p:spPr>
          <a:xfrm rot="-5400000">
            <a:off x="6829220" y="6864940"/>
            <a:ext cx="938074" cy="0"/>
          </a:xfrm>
          <a:prstGeom prst="line">
            <a:avLst/>
          </a:prstGeom>
          <a:ln w="28575" cap="flat">
            <a:solidFill>
              <a:srgbClr val="F27100"/>
            </a:solidFill>
            <a:prstDash val="solid"/>
            <a:headEnd type="none" w="sm" len="sm"/>
            <a:tailEnd type="none" w="sm" len="sm"/>
          </a:ln>
        </p:spPr>
        <p:txBody>
          <a:bodyPr/>
          <a:lstStyle/>
          <a:p>
            <a:endParaRPr lang="en-US"/>
          </a:p>
        </p:txBody>
      </p:sp>
      <p:sp>
        <p:nvSpPr>
          <p:cNvPr id="18" name="TextBox 18"/>
          <p:cNvSpPr txBox="1"/>
          <p:nvPr/>
        </p:nvSpPr>
        <p:spPr>
          <a:xfrm>
            <a:off x="2747" y="4462352"/>
            <a:ext cx="6089475" cy="1415772"/>
          </a:xfrm>
          <a:prstGeom prst="rect">
            <a:avLst/>
          </a:prstGeom>
        </p:spPr>
        <p:txBody>
          <a:bodyPr wrap="square" lIns="0" tIns="0" rIns="0" bIns="0" rtlCol="0" anchor="t">
            <a:spAutoFit/>
          </a:bodyPr>
          <a:lstStyle/>
          <a:p>
            <a:pPr algn="ctr"/>
            <a:r>
              <a:rPr lang="en-US" sz="4800" b="1" spc="556">
                <a:solidFill>
                  <a:srgbClr val="FFFFFF"/>
                </a:solidFill>
                <a:latin typeface="Calibri"/>
                <a:ea typeface="Segoe UI Black"/>
                <a:cs typeface="Archivo Black"/>
                <a:sym typeface="Archivo Black"/>
              </a:rPr>
              <a:t>PRESENTATION</a:t>
            </a:r>
            <a:endParaRPr lang="en-US" sz="4800" b="1" spc="556">
              <a:solidFill>
                <a:srgbClr val="FFFFFF"/>
              </a:solidFill>
              <a:latin typeface="Calibri"/>
              <a:ea typeface="Segoe UI Black"/>
              <a:cs typeface="Archivo Black"/>
            </a:endParaRPr>
          </a:p>
          <a:p>
            <a:pPr algn="ctr"/>
            <a:r>
              <a:rPr lang="en-US" sz="4400" b="1" spc="556">
                <a:solidFill>
                  <a:srgbClr val="FFFFFF"/>
                </a:solidFill>
                <a:latin typeface="Calibri"/>
                <a:ea typeface="Segoe UI Black"/>
                <a:cs typeface="Archivo Black"/>
                <a:sym typeface="Archivo Black"/>
              </a:rPr>
              <a:t>OVERVIEW</a:t>
            </a:r>
            <a:endParaRPr lang="en-US" sz="4400" b="1" spc="556">
              <a:solidFill>
                <a:srgbClr val="FFFFFF"/>
              </a:solidFill>
              <a:latin typeface="Calibri"/>
              <a:ea typeface="Segoe UI Black"/>
              <a:cs typeface="Archivo Black"/>
            </a:endParaRPr>
          </a:p>
        </p:txBody>
      </p:sp>
      <p:sp>
        <p:nvSpPr>
          <p:cNvPr id="19" name="TextBox 19"/>
          <p:cNvSpPr txBox="1"/>
          <p:nvPr/>
        </p:nvSpPr>
        <p:spPr>
          <a:xfrm>
            <a:off x="6100755" y="1674809"/>
            <a:ext cx="775500" cy="880110"/>
          </a:xfrm>
          <a:prstGeom prst="rect">
            <a:avLst/>
          </a:prstGeom>
        </p:spPr>
        <p:txBody>
          <a:bodyPr lIns="0" tIns="0" rIns="0" bIns="0" rtlCol="0" anchor="t">
            <a:spAutoFit/>
          </a:bodyPr>
          <a:lstStyle/>
          <a:p>
            <a:pPr algn="r">
              <a:lnSpc>
                <a:spcPts val="7140"/>
              </a:lnSpc>
            </a:pPr>
            <a:r>
              <a:rPr lang="en-US" sz="5100" spc="632">
                <a:solidFill>
                  <a:srgbClr val="FFFFFF"/>
                </a:solidFill>
                <a:latin typeface="Bebas Neue"/>
                <a:ea typeface="Bebas Neue"/>
                <a:cs typeface="Bebas Neue"/>
                <a:sym typeface="Bebas Neue"/>
              </a:rPr>
              <a:t>01</a:t>
            </a:r>
          </a:p>
        </p:txBody>
      </p:sp>
      <p:sp>
        <p:nvSpPr>
          <p:cNvPr id="20" name="TextBox 20"/>
          <p:cNvSpPr txBox="1"/>
          <p:nvPr/>
        </p:nvSpPr>
        <p:spPr>
          <a:xfrm>
            <a:off x="7720260" y="1673785"/>
            <a:ext cx="3754089" cy="573234"/>
          </a:xfrm>
          <a:prstGeom prst="rect">
            <a:avLst/>
          </a:prstGeom>
        </p:spPr>
        <p:txBody>
          <a:bodyPr wrap="square" lIns="0" tIns="0" rIns="0" bIns="0" rtlCol="0" anchor="t">
            <a:spAutoFit/>
          </a:bodyPr>
          <a:lstStyle/>
          <a:p>
            <a:pPr algn="l">
              <a:lnSpc>
                <a:spcPts val="5040"/>
              </a:lnSpc>
            </a:pPr>
            <a:r>
              <a:rPr lang="en-US" sz="2400" b="1" spc="118">
                <a:solidFill>
                  <a:srgbClr val="FFFFFF"/>
                </a:solidFill>
                <a:latin typeface="Calibri"/>
                <a:ea typeface="Garet Bold"/>
                <a:cs typeface="Garet Bold"/>
                <a:sym typeface="Garet Bold"/>
              </a:rPr>
              <a:t>BACKGROUND</a:t>
            </a:r>
          </a:p>
        </p:txBody>
      </p:sp>
      <p:sp>
        <p:nvSpPr>
          <p:cNvPr id="21" name="TextBox 21"/>
          <p:cNvSpPr txBox="1"/>
          <p:nvPr/>
        </p:nvSpPr>
        <p:spPr>
          <a:xfrm>
            <a:off x="7720572" y="2477194"/>
            <a:ext cx="3513003" cy="1974900"/>
          </a:xfrm>
          <a:prstGeom prst="rect">
            <a:avLst/>
          </a:prstGeom>
        </p:spPr>
        <p:txBody>
          <a:bodyPr lIns="0" tIns="0" rIns="0" bIns="0" rtlCol="0" anchor="t">
            <a:spAutoFit/>
          </a:bodyPr>
          <a:lstStyle/>
          <a:p>
            <a:pPr>
              <a:lnSpc>
                <a:spcPts val="2240"/>
              </a:lnSpc>
            </a:pPr>
            <a:r>
              <a:rPr lang="en-US" sz="2000" spc="179">
                <a:solidFill>
                  <a:schemeClr val="bg1"/>
                </a:solidFill>
                <a:latin typeface="Calibri"/>
                <a:ea typeface="Calibri"/>
                <a:cs typeface="Calibri"/>
                <a:sym typeface="Inter"/>
              </a:rPr>
              <a:t>Overview of the Multi-Project Management Exercise (MPME) and its objectives. Why managing multiple projects effectively is critical in real-world scenarios.</a:t>
            </a:r>
          </a:p>
        </p:txBody>
      </p:sp>
      <p:sp>
        <p:nvSpPr>
          <p:cNvPr id="25" name="TextBox 25"/>
          <p:cNvSpPr txBox="1"/>
          <p:nvPr/>
        </p:nvSpPr>
        <p:spPr>
          <a:xfrm>
            <a:off x="7633301" y="6471795"/>
            <a:ext cx="4659031" cy="738664"/>
          </a:xfrm>
          <a:prstGeom prst="rect">
            <a:avLst/>
          </a:prstGeom>
        </p:spPr>
        <p:txBody>
          <a:bodyPr wrap="square" lIns="0" tIns="0" rIns="0" bIns="0" rtlCol="0" anchor="t">
            <a:spAutoFit/>
          </a:bodyPr>
          <a:lstStyle/>
          <a:p>
            <a:r>
              <a:rPr lang="en-US" sz="2400" b="1" spc="118">
                <a:solidFill>
                  <a:srgbClr val="FFFFFF"/>
                </a:solidFill>
                <a:latin typeface="Calibri"/>
                <a:ea typeface="Garet Bold"/>
                <a:cs typeface="Garet Bold"/>
                <a:sym typeface="Garet Bold"/>
              </a:rPr>
              <a:t>PORTFOLIO </a:t>
            </a:r>
            <a:endParaRPr lang="en-US" sz="2400" b="1" spc="118">
              <a:solidFill>
                <a:srgbClr val="FFFFFF"/>
              </a:solidFill>
              <a:latin typeface="Calibri"/>
              <a:ea typeface="Garet Bold"/>
              <a:cs typeface="Garet Bold"/>
            </a:endParaRPr>
          </a:p>
          <a:p>
            <a:r>
              <a:rPr lang="en-US" sz="2400" b="1" spc="118">
                <a:solidFill>
                  <a:srgbClr val="FFFFFF"/>
                </a:solidFill>
                <a:latin typeface="Calibri"/>
                <a:ea typeface="Garet Bold"/>
                <a:cs typeface="Garet Bold"/>
                <a:sym typeface="Garet Bold"/>
              </a:rPr>
              <a:t>MANAGEMENT APPROACH</a:t>
            </a:r>
            <a:endParaRPr lang="en-US" sz="2400" b="1" spc="118">
              <a:solidFill>
                <a:srgbClr val="FFFFFF"/>
              </a:solidFill>
              <a:latin typeface="Calibri"/>
              <a:ea typeface="Garet Bold"/>
              <a:cs typeface="Garet Bold"/>
            </a:endParaRPr>
          </a:p>
        </p:txBody>
      </p:sp>
      <p:sp>
        <p:nvSpPr>
          <p:cNvPr id="26" name="TextBox 26"/>
          <p:cNvSpPr txBox="1"/>
          <p:nvPr/>
        </p:nvSpPr>
        <p:spPr>
          <a:xfrm>
            <a:off x="13782246" y="6523511"/>
            <a:ext cx="3592412" cy="562142"/>
          </a:xfrm>
          <a:prstGeom prst="rect">
            <a:avLst/>
          </a:prstGeom>
        </p:spPr>
        <p:txBody>
          <a:bodyPr lIns="0" tIns="0" rIns="0" bIns="0" rtlCol="0" anchor="t">
            <a:spAutoFit/>
          </a:bodyPr>
          <a:lstStyle/>
          <a:p>
            <a:pPr algn="l">
              <a:lnSpc>
                <a:spcPts val="5040"/>
              </a:lnSpc>
            </a:pPr>
            <a:r>
              <a:rPr lang="en-US" sz="2400" b="1" spc="118">
                <a:solidFill>
                  <a:schemeClr val="bg1"/>
                </a:solidFill>
                <a:latin typeface="Calibri"/>
                <a:ea typeface="Garet Bold"/>
                <a:cs typeface="Garet Bold"/>
                <a:sym typeface="Garet Bold"/>
              </a:rPr>
              <a:t>EVALUATION</a:t>
            </a:r>
          </a:p>
        </p:txBody>
      </p:sp>
      <p:sp>
        <p:nvSpPr>
          <p:cNvPr id="28" name="TextBox 28"/>
          <p:cNvSpPr txBox="1"/>
          <p:nvPr/>
        </p:nvSpPr>
        <p:spPr>
          <a:xfrm>
            <a:off x="6100755" y="6458630"/>
            <a:ext cx="775500" cy="880110"/>
          </a:xfrm>
          <a:prstGeom prst="rect">
            <a:avLst/>
          </a:prstGeom>
        </p:spPr>
        <p:txBody>
          <a:bodyPr lIns="0" tIns="0" rIns="0" bIns="0" rtlCol="0" anchor="t">
            <a:spAutoFit/>
          </a:bodyPr>
          <a:lstStyle/>
          <a:p>
            <a:pPr algn="r">
              <a:lnSpc>
                <a:spcPts val="7140"/>
              </a:lnSpc>
            </a:pPr>
            <a:r>
              <a:rPr lang="en-US" sz="5100" spc="632">
                <a:solidFill>
                  <a:srgbClr val="FFFFFF"/>
                </a:solidFill>
                <a:latin typeface="Bebas Neue"/>
                <a:ea typeface="Bebas Neue"/>
                <a:cs typeface="Bebas Neue"/>
                <a:sym typeface="Bebas Neue"/>
              </a:rPr>
              <a:t>02</a:t>
            </a:r>
          </a:p>
        </p:txBody>
      </p:sp>
      <p:sp>
        <p:nvSpPr>
          <p:cNvPr id="29" name="TextBox 29"/>
          <p:cNvSpPr txBox="1"/>
          <p:nvPr/>
        </p:nvSpPr>
        <p:spPr>
          <a:xfrm>
            <a:off x="12237779" y="6452481"/>
            <a:ext cx="775500" cy="880110"/>
          </a:xfrm>
          <a:prstGeom prst="rect">
            <a:avLst/>
          </a:prstGeom>
        </p:spPr>
        <p:txBody>
          <a:bodyPr lIns="0" tIns="0" rIns="0" bIns="0" rtlCol="0" anchor="t">
            <a:spAutoFit/>
          </a:bodyPr>
          <a:lstStyle/>
          <a:p>
            <a:pPr algn="r">
              <a:lnSpc>
                <a:spcPts val="7140"/>
              </a:lnSpc>
            </a:pPr>
            <a:r>
              <a:rPr lang="en-US" sz="5100" spc="632">
                <a:solidFill>
                  <a:srgbClr val="FFFFFF"/>
                </a:solidFill>
                <a:latin typeface="Bebas Neue"/>
                <a:ea typeface="Bebas Neue"/>
                <a:cs typeface="Bebas Neue"/>
                <a:sym typeface="Bebas Neue"/>
              </a:rPr>
              <a:t>04</a:t>
            </a:r>
          </a:p>
        </p:txBody>
      </p:sp>
      <p:sp>
        <p:nvSpPr>
          <p:cNvPr id="30" name="TextBox 30"/>
          <p:cNvSpPr txBox="1"/>
          <p:nvPr/>
        </p:nvSpPr>
        <p:spPr>
          <a:xfrm>
            <a:off x="12237779" y="1668660"/>
            <a:ext cx="775500" cy="880110"/>
          </a:xfrm>
          <a:prstGeom prst="rect">
            <a:avLst/>
          </a:prstGeom>
        </p:spPr>
        <p:txBody>
          <a:bodyPr lIns="0" tIns="0" rIns="0" bIns="0" rtlCol="0" anchor="t">
            <a:spAutoFit/>
          </a:bodyPr>
          <a:lstStyle/>
          <a:p>
            <a:pPr algn="r">
              <a:lnSpc>
                <a:spcPts val="7140"/>
              </a:lnSpc>
            </a:pPr>
            <a:r>
              <a:rPr lang="en-US" sz="5100" spc="632">
                <a:solidFill>
                  <a:srgbClr val="FFFFFF"/>
                </a:solidFill>
                <a:latin typeface="Bebas Neue"/>
                <a:ea typeface="Bebas Neue"/>
                <a:cs typeface="Bebas Neue"/>
                <a:sym typeface="Bebas Neue"/>
              </a:rPr>
              <a:t>03</a:t>
            </a:r>
          </a:p>
        </p:txBody>
      </p:sp>
      <p:sp>
        <p:nvSpPr>
          <p:cNvPr id="32" name="Freeform 32"/>
          <p:cNvSpPr/>
          <p:nvPr/>
        </p:nvSpPr>
        <p:spPr>
          <a:xfrm>
            <a:off x="16108172" y="0"/>
            <a:ext cx="2179828" cy="636510"/>
          </a:xfrm>
          <a:custGeom>
            <a:avLst/>
            <a:gdLst/>
            <a:ahLst/>
            <a:cxnLst/>
            <a:rect l="l" t="t" r="r" b="b"/>
            <a:pathLst>
              <a:path w="2179828" h="636510">
                <a:moveTo>
                  <a:pt x="0" y="0"/>
                </a:moveTo>
                <a:lnTo>
                  <a:pt x="2179828" y="0"/>
                </a:lnTo>
                <a:lnTo>
                  <a:pt x="2179828" y="636510"/>
                </a:lnTo>
                <a:lnTo>
                  <a:pt x="0" y="636510"/>
                </a:lnTo>
                <a:lnTo>
                  <a:pt x="0" y="0"/>
                </a:lnTo>
                <a:close/>
              </a:path>
            </a:pathLst>
          </a:custGeom>
          <a:blipFill>
            <a:blip r:embed="rId3"/>
            <a:stretch>
              <a:fillRect/>
            </a:stretch>
          </a:blipFill>
        </p:spPr>
        <p:txBody>
          <a:bodyPr/>
          <a:lstStyle/>
          <a:p>
            <a:endParaRPr lang="en-US"/>
          </a:p>
        </p:txBody>
      </p:sp>
      <p:sp>
        <p:nvSpPr>
          <p:cNvPr id="37" name="TextBox 21">
            <a:extLst>
              <a:ext uri="{FF2B5EF4-FFF2-40B4-BE49-F238E27FC236}">
                <a16:creationId xmlns:a16="http://schemas.microsoft.com/office/drawing/2014/main" id="{64F0F661-6CA3-4E0E-AA93-E7AA9AFD10E6}"/>
              </a:ext>
            </a:extLst>
          </p:cNvPr>
          <p:cNvSpPr txBox="1"/>
          <p:nvPr/>
        </p:nvSpPr>
        <p:spPr>
          <a:xfrm>
            <a:off x="13782246" y="2615562"/>
            <a:ext cx="3513003" cy="1692771"/>
          </a:xfrm>
          <a:prstGeom prst="rect">
            <a:avLst/>
          </a:prstGeom>
        </p:spPr>
        <p:txBody>
          <a:bodyPr lIns="0" tIns="0" rIns="0" bIns="0" rtlCol="0" anchor="t">
            <a:spAutoFit/>
          </a:bodyPr>
          <a:lstStyle/>
          <a:p>
            <a:pPr>
              <a:lnSpc>
                <a:spcPts val="2240"/>
              </a:lnSpc>
            </a:pPr>
            <a:r>
              <a:rPr lang="en-US" sz="2000" spc="179">
                <a:solidFill>
                  <a:schemeClr val="bg1"/>
                </a:solidFill>
                <a:latin typeface="Calibri"/>
                <a:ea typeface="Inter"/>
                <a:cs typeface="Inter"/>
                <a:sym typeface="Inter"/>
              </a:rPr>
              <a:t>The strategies used by individual Project Managers to execute their tasks. Key challenges faced at the project level and how they were addressed.</a:t>
            </a:r>
          </a:p>
        </p:txBody>
      </p:sp>
      <p:pic>
        <p:nvPicPr>
          <p:cNvPr id="42" name="Picture 41" descr="A white bull with horns and coins in the background&#10;&#10;Description automatically generated">
            <a:extLst>
              <a:ext uri="{FF2B5EF4-FFF2-40B4-BE49-F238E27FC236}">
                <a16:creationId xmlns:a16="http://schemas.microsoft.com/office/drawing/2014/main" id="{885612DF-99EF-B7B9-C12E-D4457850B51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625083" y="8654563"/>
            <a:ext cx="1632437" cy="1632437"/>
          </a:xfrm>
          <a:prstGeom prst="rect">
            <a:avLst/>
          </a:prstGeom>
        </p:spPr>
      </p:pic>
      <p:sp>
        <p:nvSpPr>
          <p:cNvPr id="43" name="TextBox 21">
            <a:extLst>
              <a:ext uri="{FF2B5EF4-FFF2-40B4-BE49-F238E27FC236}">
                <a16:creationId xmlns:a16="http://schemas.microsoft.com/office/drawing/2014/main" id="{88179789-B634-E792-291B-3E5D00CFE4AE}"/>
              </a:ext>
            </a:extLst>
          </p:cNvPr>
          <p:cNvSpPr txBox="1"/>
          <p:nvPr/>
        </p:nvSpPr>
        <p:spPr>
          <a:xfrm>
            <a:off x="7720572" y="7411962"/>
            <a:ext cx="3513003" cy="1692771"/>
          </a:xfrm>
          <a:prstGeom prst="rect">
            <a:avLst/>
          </a:prstGeom>
        </p:spPr>
        <p:txBody>
          <a:bodyPr lIns="0" tIns="0" rIns="0" bIns="0" rtlCol="0" anchor="t">
            <a:spAutoFit/>
          </a:bodyPr>
          <a:lstStyle/>
          <a:p>
            <a:pPr>
              <a:lnSpc>
                <a:spcPts val="2240"/>
              </a:lnSpc>
            </a:pPr>
            <a:r>
              <a:rPr lang="en-US" sz="2000" spc="179">
                <a:solidFill>
                  <a:schemeClr val="bg1"/>
                </a:solidFill>
                <a:latin typeface="Calibri"/>
                <a:ea typeface="Inter"/>
                <a:cs typeface="Inter"/>
                <a:sym typeface="Inter"/>
              </a:rPr>
              <a:t>How the Portfolio Team coordinated multiple projects. Decision-making, resource allocation, and team communication strategies.</a:t>
            </a:r>
          </a:p>
        </p:txBody>
      </p:sp>
      <p:sp>
        <p:nvSpPr>
          <p:cNvPr id="44" name="TextBox 21">
            <a:extLst>
              <a:ext uri="{FF2B5EF4-FFF2-40B4-BE49-F238E27FC236}">
                <a16:creationId xmlns:a16="http://schemas.microsoft.com/office/drawing/2014/main" id="{B2AA0606-E67F-7A9F-A023-F48F238FEEA1}"/>
              </a:ext>
            </a:extLst>
          </p:cNvPr>
          <p:cNvSpPr txBox="1"/>
          <p:nvPr/>
        </p:nvSpPr>
        <p:spPr>
          <a:xfrm>
            <a:off x="13782246" y="7412789"/>
            <a:ext cx="3513003" cy="1692771"/>
          </a:xfrm>
          <a:prstGeom prst="rect">
            <a:avLst/>
          </a:prstGeom>
        </p:spPr>
        <p:txBody>
          <a:bodyPr lIns="0" tIns="0" rIns="0" bIns="0" rtlCol="0" anchor="t">
            <a:spAutoFit/>
          </a:bodyPr>
          <a:lstStyle/>
          <a:p>
            <a:pPr>
              <a:lnSpc>
                <a:spcPts val="2240"/>
              </a:lnSpc>
            </a:pPr>
            <a:r>
              <a:rPr lang="en-US" sz="2000" spc="179">
                <a:solidFill>
                  <a:schemeClr val="bg1"/>
                </a:solidFill>
                <a:latin typeface="Calibri"/>
                <a:ea typeface="Inter"/>
                <a:cs typeface="Inter"/>
                <a:sym typeface="Inter"/>
              </a:rPr>
              <a:t>Reflection on successes and areas for improvement. Insights gained from the simulation that can be applied to real-world multi-project environments.</a:t>
            </a:r>
          </a:p>
        </p:txBody>
      </p:sp>
      <p:sp>
        <p:nvSpPr>
          <p:cNvPr id="45" name="TextBox 25">
            <a:extLst>
              <a:ext uri="{FF2B5EF4-FFF2-40B4-BE49-F238E27FC236}">
                <a16:creationId xmlns:a16="http://schemas.microsoft.com/office/drawing/2014/main" id="{095C7F3D-747B-1E0D-7821-D40892A8760A}"/>
              </a:ext>
            </a:extLst>
          </p:cNvPr>
          <p:cNvSpPr txBox="1"/>
          <p:nvPr/>
        </p:nvSpPr>
        <p:spPr>
          <a:xfrm>
            <a:off x="13782246" y="1686831"/>
            <a:ext cx="4545325" cy="738664"/>
          </a:xfrm>
          <a:prstGeom prst="rect">
            <a:avLst/>
          </a:prstGeom>
        </p:spPr>
        <p:txBody>
          <a:bodyPr wrap="square" lIns="0" tIns="0" rIns="0" bIns="0" rtlCol="0" anchor="t">
            <a:spAutoFit/>
          </a:bodyPr>
          <a:lstStyle/>
          <a:p>
            <a:r>
              <a:rPr lang="en-US" sz="2400" b="1" spc="118">
                <a:solidFill>
                  <a:srgbClr val="FFFFFF"/>
                </a:solidFill>
                <a:latin typeface="Calibri"/>
                <a:ea typeface="Garet Bold"/>
                <a:cs typeface="Garet Bold"/>
                <a:sym typeface="Garet Bold"/>
              </a:rPr>
              <a:t>PROJECT </a:t>
            </a:r>
            <a:endParaRPr lang="en-US" sz="2400" b="1" spc="118">
              <a:solidFill>
                <a:srgbClr val="FFFFFF"/>
              </a:solidFill>
              <a:latin typeface="Calibri"/>
              <a:ea typeface="Garet Bold"/>
              <a:cs typeface="Garet Bold"/>
            </a:endParaRPr>
          </a:p>
          <a:p>
            <a:r>
              <a:rPr lang="en-US" sz="2400" b="1" spc="118">
                <a:solidFill>
                  <a:srgbClr val="FFFFFF"/>
                </a:solidFill>
                <a:latin typeface="Calibri"/>
                <a:ea typeface="Garet Bold"/>
                <a:cs typeface="Garet Bold"/>
                <a:sym typeface="Garet Bold"/>
              </a:rPr>
              <a:t>MANAGEMENT APPROACH</a:t>
            </a:r>
            <a:endParaRPr lang="en-US" sz="2400" b="1" spc="118">
              <a:solidFill>
                <a:srgbClr val="FFFFFF"/>
              </a:solidFill>
              <a:latin typeface="Calibri"/>
              <a:ea typeface="Garet Bold"/>
              <a:cs typeface="Garet Bold"/>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4E5B984-4295-6051-70EF-01E45D8C54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Tree>
    <p:extLst>
      <p:ext uri="{BB962C8B-B14F-4D97-AF65-F5344CB8AC3E}">
        <p14:creationId xmlns:p14="http://schemas.microsoft.com/office/powerpoint/2010/main" val="239996626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23EEA1-E9BC-03A3-615B-A0FD4686D49F}"/>
            </a:ext>
          </a:extLst>
        </p:cNvPr>
        <p:cNvGrpSpPr/>
        <p:nvPr/>
      </p:nvGrpSpPr>
      <p:grpSpPr>
        <a:xfrm>
          <a:off x="0" y="0"/>
          <a:ext cx="0" cy="0"/>
          <a:chOff x="0" y="0"/>
          <a:chExt cx="0" cy="0"/>
        </a:xfrm>
      </p:grpSpPr>
      <p:sp>
        <p:nvSpPr>
          <p:cNvPr id="11" name="Rectangle 10">
            <a:extLst>
              <a:ext uri="{FF2B5EF4-FFF2-40B4-BE49-F238E27FC236}">
                <a16:creationId xmlns:a16="http://schemas.microsoft.com/office/drawing/2014/main" id="{73E6FB15-F3EB-2A04-FF38-4359FB637E24}"/>
              </a:ext>
            </a:extLst>
          </p:cNvPr>
          <p:cNvSpPr/>
          <p:nvPr/>
        </p:nvSpPr>
        <p:spPr>
          <a:xfrm>
            <a:off x="694646" y="2557103"/>
            <a:ext cx="3913532" cy="2259299"/>
          </a:xfrm>
          <a:prstGeom prst="rect">
            <a:avLst/>
          </a:prstGeom>
          <a:solidFill>
            <a:schemeClr val="tx1">
              <a:lumMod val="50000"/>
              <a:lumOff val="50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AutoShape 3">
            <a:extLst>
              <a:ext uri="{FF2B5EF4-FFF2-40B4-BE49-F238E27FC236}">
                <a16:creationId xmlns:a16="http://schemas.microsoft.com/office/drawing/2014/main" id="{7900A1B4-036F-7BB1-CE51-5A00C694FED9}"/>
              </a:ext>
            </a:extLst>
          </p:cNvPr>
          <p:cNvSpPr/>
          <p:nvPr/>
        </p:nvSpPr>
        <p:spPr>
          <a:xfrm>
            <a:off x="908658" y="2734634"/>
            <a:ext cx="3265220" cy="0"/>
          </a:xfrm>
          <a:prstGeom prst="line">
            <a:avLst/>
          </a:prstGeom>
          <a:ln w="19050" cap="flat">
            <a:solidFill>
              <a:srgbClr val="FFFFFF"/>
            </a:solidFill>
            <a:prstDash val="solid"/>
            <a:headEnd type="none" w="sm" len="sm"/>
            <a:tailEnd type="none" w="sm" len="sm"/>
          </a:ln>
        </p:spPr>
        <p:txBody>
          <a:bodyPr/>
          <a:lstStyle/>
          <a:p>
            <a:endParaRPr lang="en-US"/>
          </a:p>
        </p:txBody>
      </p:sp>
      <p:sp>
        <p:nvSpPr>
          <p:cNvPr id="4" name="AutoShape 4">
            <a:extLst>
              <a:ext uri="{FF2B5EF4-FFF2-40B4-BE49-F238E27FC236}">
                <a16:creationId xmlns:a16="http://schemas.microsoft.com/office/drawing/2014/main" id="{DD8A6FAE-17DE-D064-3CB3-5E1F7F506BA9}"/>
              </a:ext>
            </a:extLst>
          </p:cNvPr>
          <p:cNvSpPr/>
          <p:nvPr/>
        </p:nvSpPr>
        <p:spPr>
          <a:xfrm>
            <a:off x="899133" y="4621179"/>
            <a:ext cx="3265220" cy="0"/>
          </a:xfrm>
          <a:prstGeom prst="line">
            <a:avLst/>
          </a:prstGeom>
          <a:ln w="19050" cap="flat">
            <a:solidFill>
              <a:srgbClr val="FFFFFF"/>
            </a:solidFill>
            <a:prstDash val="solid"/>
            <a:headEnd type="none" w="sm" len="sm"/>
            <a:tailEnd type="none" w="sm" len="sm"/>
          </a:ln>
        </p:spPr>
        <p:txBody>
          <a:bodyPr/>
          <a:lstStyle/>
          <a:p>
            <a:endParaRPr lang="en-US"/>
          </a:p>
        </p:txBody>
      </p:sp>
      <p:sp>
        <p:nvSpPr>
          <p:cNvPr id="7" name="TextBox 7">
            <a:extLst>
              <a:ext uri="{FF2B5EF4-FFF2-40B4-BE49-F238E27FC236}">
                <a16:creationId xmlns:a16="http://schemas.microsoft.com/office/drawing/2014/main" id="{27EF47C8-83DA-ED93-3F53-786641A8909E}"/>
              </a:ext>
            </a:extLst>
          </p:cNvPr>
          <p:cNvSpPr txBox="1"/>
          <p:nvPr/>
        </p:nvSpPr>
        <p:spPr>
          <a:xfrm>
            <a:off x="1082672" y="319044"/>
            <a:ext cx="5637025" cy="1508105"/>
          </a:xfrm>
          <a:prstGeom prst="rect">
            <a:avLst/>
          </a:prstGeom>
        </p:spPr>
        <p:txBody>
          <a:bodyPr lIns="0" tIns="0" rIns="0" bIns="0" rtlCol="0" anchor="t">
            <a:spAutoFit/>
          </a:bodyPr>
          <a:lstStyle/>
          <a:p>
            <a:r>
              <a:rPr lang="en-US" sz="5400" spc="577">
                <a:solidFill>
                  <a:srgbClr val="FFFFFF"/>
                </a:solidFill>
                <a:latin typeface="Garet Bold"/>
              </a:rPr>
              <a:t>PROJECT 3</a:t>
            </a:r>
          </a:p>
          <a:p>
            <a:r>
              <a:rPr lang="en-US" sz="4400" spc="577">
                <a:solidFill>
                  <a:srgbClr val="FFFFFF"/>
                </a:solidFill>
                <a:latin typeface="Garet Bold"/>
              </a:rPr>
              <a:t>Albania</a:t>
            </a:r>
          </a:p>
        </p:txBody>
      </p:sp>
      <p:sp>
        <p:nvSpPr>
          <p:cNvPr id="12" name="Freeform 12">
            <a:extLst>
              <a:ext uri="{FF2B5EF4-FFF2-40B4-BE49-F238E27FC236}">
                <a16:creationId xmlns:a16="http://schemas.microsoft.com/office/drawing/2014/main" id="{FB696547-5800-E9BA-3DB3-8A5856BE46F3}"/>
              </a:ext>
            </a:extLst>
          </p:cNvPr>
          <p:cNvSpPr/>
          <p:nvPr/>
        </p:nvSpPr>
        <p:spPr>
          <a:xfrm>
            <a:off x="16108172" y="0"/>
            <a:ext cx="2179828" cy="636510"/>
          </a:xfrm>
          <a:custGeom>
            <a:avLst/>
            <a:gdLst/>
            <a:ahLst/>
            <a:cxnLst/>
            <a:rect l="l" t="t" r="r" b="b"/>
            <a:pathLst>
              <a:path w="2179828" h="636510">
                <a:moveTo>
                  <a:pt x="0" y="0"/>
                </a:moveTo>
                <a:lnTo>
                  <a:pt x="2179828" y="0"/>
                </a:lnTo>
                <a:lnTo>
                  <a:pt x="2179828" y="636510"/>
                </a:lnTo>
                <a:lnTo>
                  <a:pt x="0" y="636510"/>
                </a:lnTo>
                <a:lnTo>
                  <a:pt x="0" y="0"/>
                </a:lnTo>
                <a:close/>
              </a:path>
            </a:pathLst>
          </a:custGeom>
          <a:blipFill>
            <a:blip r:embed="rId2"/>
            <a:stretch>
              <a:fillRect/>
            </a:stretch>
          </a:blipFill>
        </p:spPr>
        <p:txBody>
          <a:bodyPr/>
          <a:lstStyle/>
          <a:p>
            <a:endParaRPr lang="en-US"/>
          </a:p>
        </p:txBody>
      </p:sp>
      <p:pic>
        <p:nvPicPr>
          <p:cNvPr id="13" name="Picture 12" descr="A white bull with horns and coins in the background&#10;&#10;Description automatically generated">
            <a:extLst>
              <a:ext uri="{FF2B5EF4-FFF2-40B4-BE49-F238E27FC236}">
                <a16:creationId xmlns:a16="http://schemas.microsoft.com/office/drawing/2014/main" id="{81400E8B-748A-4723-2A42-E8425CB33A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25083" y="8654563"/>
            <a:ext cx="1632437" cy="1632437"/>
          </a:xfrm>
          <a:prstGeom prst="rect">
            <a:avLst/>
          </a:prstGeom>
        </p:spPr>
      </p:pic>
      <p:pic>
        <p:nvPicPr>
          <p:cNvPr id="14" name="Picture 13" descr="Albania - Free flags icons">
            <a:extLst>
              <a:ext uri="{FF2B5EF4-FFF2-40B4-BE49-F238E27FC236}">
                <a16:creationId xmlns:a16="http://schemas.microsoft.com/office/drawing/2014/main" id="{92BA284D-6A87-35E6-B452-48D1D6BA8795}"/>
              </a:ext>
            </a:extLst>
          </p:cNvPr>
          <p:cNvPicPr>
            <a:picLocks noChangeAspect="1"/>
          </p:cNvPicPr>
          <p:nvPr/>
        </p:nvPicPr>
        <p:blipFill>
          <a:blip r:embed="rId4"/>
          <a:stretch>
            <a:fillRect/>
          </a:stretch>
        </p:blipFill>
        <p:spPr>
          <a:xfrm>
            <a:off x="3904436" y="1065497"/>
            <a:ext cx="800101" cy="720971"/>
          </a:xfrm>
          <a:prstGeom prst="rect">
            <a:avLst/>
          </a:prstGeom>
        </p:spPr>
      </p:pic>
      <p:sp>
        <p:nvSpPr>
          <p:cNvPr id="18" name="文本框 13">
            <a:extLst>
              <a:ext uri="{FF2B5EF4-FFF2-40B4-BE49-F238E27FC236}">
                <a16:creationId xmlns:a16="http://schemas.microsoft.com/office/drawing/2014/main" id="{917BA3E3-8025-D153-A390-7CC5263A8A42}"/>
              </a:ext>
            </a:extLst>
          </p:cNvPr>
          <p:cNvSpPr txBox="1"/>
          <p:nvPr/>
        </p:nvSpPr>
        <p:spPr>
          <a:xfrm>
            <a:off x="902795" y="3337827"/>
            <a:ext cx="4540591" cy="1219565"/>
          </a:xfrm>
          <a:prstGeom prst="rect">
            <a:avLst/>
          </a:prstGeom>
          <a:noFill/>
        </p:spPr>
        <p:txBody>
          <a:bodyPr wrap="square" lIns="91440" tIns="45720" rIns="91440" bIns="45720" rtlCol="0" anchor="t">
            <a:spAutoFit/>
          </a:bodyPr>
          <a:lstStyle/>
          <a:p>
            <a:pPr marL="342900" indent="-342900">
              <a:lnSpc>
                <a:spcPts val="3024"/>
              </a:lnSpc>
              <a:buFont typeface="Wingdings"/>
              <a:buChar char="ü"/>
            </a:pPr>
            <a:r>
              <a:rPr lang="en-US" b="1" spc="295">
                <a:solidFill>
                  <a:srgbClr val="FFFFFF"/>
                </a:solidFill>
                <a:latin typeface="Calibri"/>
                <a:ea typeface="Calibri"/>
                <a:cs typeface="Calibri"/>
              </a:rPr>
              <a:t>Value:</a:t>
            </a:r>
            <a:r>
              <a:rPr lang="en-US" spc="295">
                <a:solidFill>
                  <a:srgbClr val="FFFFFF"/>
                </a:solidFill>
                <a:latin typeface="Calibri"/>
                <a:ea typeface="Calibri"/>
                <a:cs typeface="Calibri"/>
              </a:rPr>
              <a:t> </a:t>
            </a:r>
            <a:r>
              <a:rPr lang="en-US" spc="295">
                <a:solidFill>
                  <a:srgbClr val="FFFFFF"/>
                </a:solidFill>
                <a:latin typeface="Calibri"/>
                <a:ea typeface="Garet Bold"/>
                <a:cs typeface="Garet Bold"/>
                <a:sym typeface="Garet Bold"/>
              </a:rPr>
              <a:t>£900k</a:t>
            </a:r>
            <a:endParaRPr lang="en-US" spc="295">
              <a:solidFill>
                <a:srgbClr val="FFFFFF"/>
              </a:solidFill>
              <a:latin typeface="Calibri"/>
              <a:ea typeface="宋体"/>
              <a:cs typeface="Calibri"/>
            </a:endParaRPr>
          </a:p>
          <a:p>
            <a:pPr marL="342900" indent="-342900">
              <a:lnSpc>
                <a:spcPts val="3024"/>
              </a:lnSpc>
              <a:buFont typeface="Wingdings"/>
              <a:buChar char="ü"/>
            </a:pPr>
            <a:r>
              <a:rPr lang="en-US" b="1" spc="295">
                <a:solidFill>
                  <a:srgbClr val="FFFFFF"/>
                </a:solidFill>
                <a:latin typeface="Calibri"/>
                <a:ea typeface="Calibri"/>
                <a:cs typeface="Calibri"/>
              </a:rPr>
              <a:t>Lead Time: </a:t>
            </a:r>
            <a:r>
              <a:rPr lang="en-US" spc="295">
                <a:solidFill>
                  <a:srgbClr val="FFFFFF"/>
                </a:solidFill>
                <a:latin typeface="Calibri"/>
                <a:ea typeface="Calibri"/>
                <a:cs typeface="Calibri"/>
              </a:rPr>
              <a:t>150 Days</a:t>
            </a:r>
            <a:r>
              <a:rPr lang="zh-CN" altLang="en-US" b="1" spc="295">
                <a:solidFill>
                  <a:srgbClr val="FFFFFF"/>
                </a:solidFill>
                <a:latin typeface="Calibri"/>
                <a:ea typeface="宋体"/>
                <a:cs typeface="Calibri"/>
              </a:rPr>
              <a:t> </a:t>
            </a:r>
            <a:endParaRPr lang="en-US" b="1" spc="295">
              <a:solidFill>
                <a:srgbClr val="FFFFFF"/>
              </a:solidFill>
              <a:latin typeface="Calibri"/>
              <a:ea typeface="Calibri"/>
              <a:cs typeface="Calibri"/>
            </a:endParaRPr>
          </a:p>
          <a:p>
            <a:pPr marL="342900" indent="-342900">
              <a:lnSpc>
                <a:spcPts val="3024"/>
              </a:lnSpc>
              <a:buFont typeface="Wingdings"/>
              <a:buChar char="ü"/>
            </a:pPr>
            <a:r>
              <a:rPr lang="en-US" b="1" spc="295">
                <a:solidFill>
                  <a:srgbClr val="FFFFFF"/>
                </a:solidFill>
                <a:latin typeface="Calibri"/>
                <a:ea typeface="Calibri"/>
                <a:cs typeface="Calibri"/>
              </a:rPr>
              <a:t>P</a:t>
            </a:r>
            <a:r>
              <a:rPr lang="en-US" altLang="zh-CN" b="1" spc="295">
                <a:solidFill>
                  <a:srgbClr val="FFFFFF"/>
                </a:solidFill>
                <a:latin typeface="Calibri"/>
                <a:ea typeface="宋体"/>
                <a:cs typeface="Calibri"/>
              </a:rPr>
              <a:t>enalties: </a:t>
            </a:r>
            <a:r>
              <a:rPr lang="en-US" spc="295">
                <a:solidFill>
                  <a:srgbClr val="FFFFFF"/>
                </a:solidFill>
                <a:latin typeface="Calibri"/>
                <a:ea typeface="宋体"/>
                <a:cs typeface="Calibri"/>
                <a:sym typeface="Garet Bold"/>
              </a:rPr>
              <a:t>£7,500/</a:t>
            </a:r>
            <a:r>
              <a:rPr lang="en-US" spc="295">
                <a:solidFill>
                  <a:srgbClr val="FFFFFF"/>
                </a:solidFill>
                <a:latin typeface="Calibri"/>
                <a:ea typeface="Garet Bold"/>
                <a:cs typeface="Garet Bold"/>
                <a:sym typeface="Garet Bold"/>
              </a:rPr>
              <a:t> Day</a:t>
            </a:r>
            <a:endParaRPr lang="en-US" spc="295">
              <a:solidFill>
                <a:srgbClr val="FFFFFF"/>
              </a:solidFill>
              <a:latin typeface="Calibri"/>
            </a:endParaRPr>
          </a:p>
        </p:txBody>
      </p:sp>
      <p:sp>
        <p:nvSpPr>
          <p:cNvPr id="20" name="TextBox 11">
            <a:extLst>
              <a:ext uri="{FF2B5EF4-FFF2-40B4-BE49-F238E27FC236}">
                <a16:creationId xmlns:a16="http://schemas.microsoft.com/office/drawing/2014/main" id="{EB266858-CF2D-0A15-36DE-7CA37909D948}"/>
              </a:ext>
            </a:extLst>
          </p:cNvPr>
          <p:cNvSpPr txBox="1"/>
          <p:nvPr/>
        </p:nvSpPr>
        <p:spPr>
          <a:xfrm>
            <a:off x="910180" y="2917932"/>
            <a:ext cx="5571056" cy="396262"/>
          </a:xfrm>
          <a:prstGeom prst="rect">
            <a:avLst/>
          </a:prstGeom>
        </p:spPr>
        <p:txBody>
          <a:bodyPr lIns="0" tIns="0" rIns="0" bIns="0" rtlCol="0" anchor="t">
            <a:spAutoFit/>
          </a:bodyPr>
          <a:lstStyle/>
          <a:p>
            <a:pPr algn="l">
              <a:lnSpc>
                <a:spcPts val="3024"/>
              </a:lnSpc>
            </a:pPr>
            <a:r>
              <a:rPr lang="en-US" sz="2800" b="1" spc="295">
                <a:solidFill>
                  <a:srgbClr val="FFFFFF"/>
                </a:solidFill>
                <a:latin typeface="Calibri"/>
                <a:ea typeface="Garet Bold"/>
                <a:cs typeface="Garet Bold"/>
                <a:sym typeface="Garet Bold"/>
              </a:rPr>
              <a:t>Contract</a:t>
            </a:r>
          </a:p>
        </p:txBody>
      </p:sp>
      <p:pic>
        <p:nvPicPr>
          <p:cNvPr id="21" name="圖片 20" descr="一張含有 文字, 螢幕擷取畫面, 行, 繪圖 的圖片&#10;&#10;AI 產生的內容可能不正確。">
            <a:extLst>
              <a:ext uri="{FF2B5EF4-FFF2-40B4-BE49-F238E27FC236}">
                <a16:creationId xmlns:a16="http://schemas.microsoft.com/office/drawing/2014/main" id="{00C0B9CF-98A9-17D9-3129-D40165D253A9}"/>
              </a:ext>
            </a:extLst>
          </p:cNvPr>
          <p:cNvPicPr>
            <a:picLocks noChangeAspect="1"/>
          </p:cNvPicPr>
          <p:nvPr/>
        </p:nvPicPr>
        <p:blipFill>
          <a:blip r:embed="rId5"/>
          <a:stretch>
            <a:fillRect/>
          </a:stretch>
        </p:blipFill>
        <p:spPr>
          <a:xfrm>
            <a:off x="6089304" y="886352"/>
            <a:ext cx="11782539" cy="7684477"/>
          </a:xfrm>
          <a:prstGeom prst="rect">
            <a:avLst/>
          </a:prstGeom>
        </p:spPr>
      </p:pic>
      <p:sp>
        <p:nvSpPr>
          <p:cNvPr id="25" name="TextBox 11">
            <a:extLst>
              <a:ext uri="{FF2B5EF4-FFF2-40B4-BE49-F238E27FC236}">
                <a16:creationId xmlns:a16="http://schemas.microsoft.com/office/drawing/2014/main" id="{0A75715C-4C21-E82C-1694-A10CDFA04EB9}"/>
              </a:ext>
            </a:extLst>
          </p:cNvPr>
          <p:cNvSpPr txBox="1"/>
          <p:nvPr/>
        </p:nvSpPr>
        <p:spPr>
          <a:xfrm>
            <a:off x="1043232" y="5607985"/>
            <a:ext cx="4176617" cy="3050835"/>
          </a:xfrm>
          <a:prstGeom prst="rect">
            <a:avLst/>
          </a:prstGeom>
        </p:spPr>
        <p:txBody>
          <a:bodyPr wrap="square" lIns="0" tIns="0" rIns="0" bIns="0" rtlCol="0" anchor="t">
            <a:spAutoFit/>
          </a:bodyPr>
          <a:lstStyle/>
          <a:p>
            <a:pPr>
              <a:lnSpc>
                <a:spcPts val="3024"/>
              </a:lnSpc>
            </a:pPr>
            <a:r>
              <a:rPr lang="en-US" b="1" spc="295">
                <a:solidFill>
                  <a:srgbClr val="FFFFFF"/>
                </a:solidFill>
                <a:latin typeface="Calibri"/>
                <a:ea typeface="Garet Bold"/>
                <a:cs typeface="Garet Bold"/>
                <a:sym typeface="Garet Bold"/>
              </a:rPr>
              <a:t>Completion: </a:t>
            </a:r>
            <a:r>
              <a:rPr lang="en-US" spc="295">
                <a:solidFill>
                  <a:srgbClr val="FFFFFF"/>
                </a:solidFill>
                <a:latin typeface="Calibri"/>
                <a:ea typeface="Garet Bold"/>
                <a:cs typeface="Garet Bold"/>
                <a:sym typeface="Garet Bold"/>
              </a:rPr>
              <a:t>160 Days</a:t>
            </a:r>
            <a:endParaRPr lang="en-US" sz="1400">
              <a:solidFill>
                <a:srgbClr val="000000"/>
              </a:solidFill>
              <a:latin typeface="Calibri"/>
              <a:ea typeface="Calibri"/>
              <a:cs typeface="Calibri"/>
            </a:endParaRPr>
          </a:p>
          <a:p>
            <a:pPr>
              <a:lnSpc>
                <a:spcPts val="3024"/>
              </a:lnSpc>
            </a:pPr>
            <a:endParaRPr lang="en-US" sz="1400">
              <a:solidFill>
                <a:srgbClr val="000000"/>
              </a:solidFill>
              <a:latin typeface="Calibri"/>
              <a:ea typeface="Calibri"/>
              <a:cs typeface="Calibri"/>
            </a:endParaRPr>
          </a:p>
          <a:p>
            <a:pPr>
              <a:lnSpc>
                <a:spcPts val="3024"/>
              </a:lnSpc>
            </a:pPr>
            <a:r>
              <a:rPr lang="en-US" b="1" spc="295">
                <a:solidFill>
                  <a:srgbClr val="FFFFFF"/>
                </a:solidFill>
                <a:latin typeface="Calibri"/>
                <a:ea typeface="Calibri"/>
                <a:cs typeface="Calibri"/>
              </a:rPr>
              <a:t>Total spend: </a:t>
            </a:r>
            <a:r>
              <a:rPr lang="en-US" spc="295">
                <a:solidFill>
                  <a:srgbClr val="FFFFFF"/>
                </a:solidFill>
                <a:latin typeface="Calibri"/>
                <a:ea typeface="Calibri"/>
                <a:cs typeface="Calibri"/>
              </a:rPr>
              <a:t>£803,647.79</a:t>
            </a:r>
          </a:p>
          <a:p>
            <a:pPr>
              <a:lnSpc>
                <a:spcPts val="3024"/>
              </a:lnSpc>
            </a:pPr>
            <a:endParaRPr lang="en-US" b="1" spc="295">
              <a:solidFill>
                <a:srgbClr val="FFFFFF"/>
              </a:solidFill>
              <a:latin typeface="Calibri"/>
              <a:ea typeface="Calibri"/>
              <a:cs typeface="Calibri"/>
            </a:endParaRPr>
          </a:p>
          <a:p>
            <a:pPr>
              <a:lnSpc>
                <a:spcPts val="3024"/>
              </a:lnSpc>
            </a:pPr>
            <a:r>
              <a:rPr lang="en-US" b="1" spc="295">
                <a:solidFill>
                  <a:srgbClr val="FFFFFF"/>
                </a:solidFill>
                <a:latin typeface="Calibri"/>
                <a:ea typeface="Calibri"/>
                <a:cs typeface="Calibri"/>
              </a:rPr>
              <a:t>Penalties payment: </a:t>
            </a:r>
            <a:r>
              <a:rPr lang="en-US" spc="295">
                <a:solidFill>
                  <a:srgbClr val="FFFFFF"/>
                </a:solidFill>
                <a:latin typeface="Calibri"/>
                <a:ea typeface="Calibri"/>
                <a:cs typeface="Calibri"/>
              </a:rPr>
              <a:t>£75, 000</a:t>
            </a:r>
          </a:p>
          <a:p>
            <a:pPr>
              <a:lnSpc>
                <a:spcPts val="3024"/>
              </a:lnSpc>
            </a:pPr>
            <a:endParaRPr lang="en-US" b="1" spc="295">
              <a:solidFill>
                <a:srgbClr val="FFFFFF"/>
              </a:solidFill>
              <a:latin typeface="Calibri"/>
              <a:ea typeface="Calibri"/>
              <a:cs typeface="Calibri"/>
            </a:endParaRPr>
          </a:p>
          <a:p>
            <a:pPr>
              <a:lnSpc>
                <a:spcPts val="3024"/>
              </a:lnSpc>
            </a:pPr>
            <a:r>
              <a:rPr lang="en-US" b="1" spc="295">
                <a:solidFill>
                  <a:srgbClr val="FFFFFF"/>
                </a:solidFill>
                <a:latin typeface="Calibri"/>
                <a:ea typeface="Calibri"/>
                <a:cs typeface="Calibri"/>
              </a:rPr>
              <a:t>Final profit:  </a:t>
            </a:r>
            <a:r>
              <a:rPr lang="en-US" spc="295">
                <a:solidFill>
                  <a:srgbClr val="FFFFFF"/>
                </a:solidFill>
                <a:latin typeface="Calibri"/>
                <a:ea typeface="Calibri"/>
                <a:cs typeface="Calibri"/>
              </a:rPr>
              <a:t>£21, 352.21</a:t>
            </a:r>
            <a:endParaRPr lang="en-US">
              <a:latin typeface="Calibri"/>
              <a:ea typeface="Calibri"/>
              <a:cs typeface="Calibri"/>
            </a:endParaRPr>
          </a:p>
          <a:p>
            <a:pPr marL="342900" indent="-342900">
              <a:lnSpc>
                <a:spcPts val="3024"/>
              </a:lnSpc>
              <a:buFont typeface="Wingdings"/>
              <a:buChar char="ü"/>
            </a:pPr>
            <a:endParaRPr lang="en-US" b="1" spc="295">
              <a:solidFill>
                <a:srgbClr val="FFFFFF"/>
              </a:solidFill>
              <a:latin typeface="Garet Bold"/>
            </a:endParaRPr>
          </a:p>
        </p:txBody>
      </p:sp>
      <p:sp>
        <p:nvSpPr>
          <p:cNvPr id="29" name="TextBox 11">
            <a:extLst>
              <a:ext uri="{FF2B5EF4-FFF2-40B4-BE49-F238E27FC236}">
                <a16:creationId xmlns:a16="http://schemas.microsoft.com/office/drawing/2014/main" id="{376BDB11-F21A-B74F-0A5A-12D770DCFA4D}"/>
              </a:ext>
            </a:extLst>
          </p:cNvPr>
          <p:cNvSpPr txBox="1"/>
          <p:nvPr/>
        </p:nvSpPr>
        <p:spPr>
          <a:xfrm>
            <a:off x="899132" y="5092090"/>
            <a:ext cx="5571056" cy="396262"/>
          </a:xfrm>
          <a:prstGeom prst="rect">
            <a:avLst/>
          </a:prstGeom>
        </p:spPr>
        <p:txBody>
          <a:bodyPr lIns="0" tIns="0" rIns="0" bIns="0" rtlCol="0" anchor="t">
            <a:spAutoFit/>
          </a:bodyPr>
          <a:lstStyle/>
          <a:p>
            <a:pPr algn="l">
              <a:lnSpc>
                <a:spcPts val="3024"/>
              </a:lnSpc>
            </a:pPr>
            <a:r>
              <a:rPr lang="en-US" sz="2800" b="1" u="sng" spc="295">
                <a:solidFill>
                  <a:srgbClr val="FFFFFF"/>
                </a:solidFill>
                <a:latin typeface="Calibri"/>
                <a:ea typeface="Garet Bold"/>
                <a:cs typeface="Garet Bold"/>
                <a:sym typeface="Garet Bold"/>
              </a:rPr>
              <a:t>Performance</a:t>
            </a:r>
            <a:r>
              <a:rPr lang="en-US" sz="2400" b="1" u="sng" spc="295">
                <a:solidFill>
                  <a:srgbClr val="FFFFFF"/>
                </a:solidFill>
                <a:latin typeface="Calibri"/>
                <a:ea typeface="Garet Bold"/>
                <a:cs typeface="Garet Bold"/>
                <a:sym typeface="Garet Bold"/>
              </a:rPr>
              <a:t>:</a:t>
            </a:r>
            <a:endParaRPr lang="en-US" sz="2400" b="1" u="sng" spc="295">
              <a:solidFill>
                <a:srgbClr val="FFFFFF"/>
              </a:solidFill>
              <a:latin typeface="Calibri"/>
              <a:ea typeface="Garet Bold"/>
              <a:cs typeface="Garet Bold"/>
            </a:endParaRPr>
          </a:p>
        </p:txBody>
      </p:sp>
      <p:grpSp>
        <p:nvGrpSpPr>
          <p:cNvPr id="2" name="Group 1">
            <a:extLst>
              <a:ext uri="{FF2B5EF4-FFF2-40B4-BE49-F238E27FC236}">
                <a16:creationId xmlns:a16="http://schemas.microsoft.com/office/drawing/2014/main" id="{EF44EE35-0721-3CDD-221F-68C6D46C7C96}"/>
              </a:ext>
            </a:extLst>
          </p:cNvPr>
          <p:cNvGrpSpPr/>
          <p:nvPr/>
        </p:nvGrpSpPr>
        <p:grpSpPr>
          <a:xfrm>
            <a:off x="719220" y="5605478"/>
            <a:ext cx="301138" cy="2743202"/>
            <a:chOff x="398182" y="5805145"/>
            <a:chExt cx="301138" cy="2743202"/>
          </a:xfrm>
        </p:grpSpPr>
        <p:pic>
          <p:nvPicPr>
            <p:cNvPr id="6" name="Graphic 5" descr="Tick with solid fill">
              <a:extLst>
                <a:ext uri="{FF2B5EF4-FFF2-40B4-BE49-F238E27FC236}">
                  <a16:creationId xmlns:a16="http://schemas.microsoft.com/office/drawing/2014/main" id="{5A6184DF-C44A-238D-96AC-9A006910522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98183" y="5805145"/>
              <a:ext cx="301137" cy="474787"/>
            </a:xfrm>
            <a:prstGeom prst="rect">
              <a:avLst/>
            </a:prstGeom>
          </p:spPr>
        </p:pic>
        <p:pic>
          <p:nvPicPr>
            <p:cNvPr id="8" name="Graphic 7" descr="Tick with solid fill">
              <a:extLst>
                <a:ext uri="{FF2B5EF4-FFF2-40B4-BE49-F238E27FC236}">
                  <a16:creationId xmlns:a16="http://schemas.microsoft.com/office/drawing/2014/main" id="{004A2C50-766E-FCCE-C0A5-B9C8530FEFF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98182" y="6561282"/>
              <a:ext cx="301137" cy="474787"/>
            </a:xfrm>
            <a:prstGeom prst="rect">
              <a:avLst/>
            </a:prstGeom>
          </p:spPr>
        </p:pic>
        <p:pic>
          <p:nvPicPr>
            <p:cNvPr id="10" name="Graphic 9" descr="Tick with solid fill">
              <a:extLst>
                <a:ext uri="{FF2B5EF4-FFF2-40B4-BE49-F238E27FC236}">
                  <a16:creationId xmlns:a16="http://schemas.microsoft.com/office/drawing/2014/main" id="{7B01B4B7-FC7A-7B68-9216-25D97F38BD7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98182" y="8073560"/>
              <a:ext cx="301137" cy="474787"/>
            </a:xfrm>
            <a:prstGeom prst="rect">
              <a:avLst/>
            </a:prstGeom>
          </p:spPr>
        </p:pic>
      </p:grpSp>
      <p:sp>
        <p:nvSpPr>
          <p:cNvPr id="15" name="矩形 14">
            <a:extLst>
              <a:ext uri="{FF2B5EF4-FFF2-40B4-BE49-F238E27FC236}">
                <a16:creationId xmlns:a16="http://schemas.microsoft.com/office/drawing/2014/main" id="{554AB407-9E9A-443D-B92F-06485EC31CBA}"/>
              </a:ext>
            </a:extLst>
          </p:cNvPr>
          <p:cNvSpPr/>
          <p:nvPr/>
        </p:nvSpPr>
        <p:spPr>
          <a:xfrm>
            <a:off x="7299066" y="3450291"/>
            <a:ext cx="2972673" cy="1104194"/>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文字方塊 4">
            <a:extLst>
              <a:ext uri="{FF2B5EF4-FFF2-40B4-BE49-F238E27FC236}">
                <a16:creationId xmlns:a16="http://schemas.microsoft.com/office/drawing/2014/main" id="{8D664095-E8A1-39D7-85E4-F15384C2DCDE}"/>
              </a:ext>
            </a:extLst>
          </p:cNvPr>
          <p:cNvSpPr txBox="1"/>
          <p:nvPr/>
        </p:nvSpPr>
        <p:spPr>
          <a:xfrm>
            <a:off x="7431460" y="3541482"/>
            <a:ext cx="3007695"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zh-TW" altLang="en-US" b="1">
                <a:ea typeface="新細明體"/>
                <a:cs typeface="Calibri"/>
              </a:rPr>
              <a:t>Slow progress in early periods because of  limited resources (designers)</a:t>
            </a:r>
            <a:endParaRPr lang="zh-TW" altLang="en-US" b="1"/>
          </a:p>
        </p:txBody>
      </p:sp>
      <p:sp>
        <p:nvSpPr>
          <p:cNvPr id="16" name="矩形 15">
            <a:extLst>
              <a:ext uri="{FF2B5EF4-FFF2-40B4-BE49-F238E27FC236}">
                <a16:creationId xmlns:a16="http://schemas.microsoft.com/office/drawing/2014/main" id="{8FE243F8-7CA1-64A0-EBB6-195AE2E3709E}"/>
              </a:ext>
            </a:extLst>
          </p:cNvPr>
          <p:cNvSpPr/>
          <p:nvPr/>
        </p:nvSpPr>
        <p:spPr>
          <a:xfrm>
            <a:off x="14212655" y="4555287"/>
            <a:ext cx="2822477" cy="2026808"/>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文字方塊 16">
            <a:extLst>
              <a:ext uri="{FF2B5EF4-FFF2-40B4-BE49-F238E27FC236}">
                <a16:creationId xmlns:a16="http://schemas.microsoft.com/office/drawing/2014/main" id="{AAB55B62-AFDE-81CC-6C56-FC871A19E181}"/>
              </a:ext>
            </a:extLst>
          </p:cNvPr>
          <p:cNvSpPr txBox="1"/>
          <p:nvPr/>
        </p:nvSpPr>
        <p:spPr>
          <a:xfrm>
            <a:off x="14319255" y="4837366"/>
            <a:ext cx="2728810"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ltLang="zh-TW" b="1">
                <a:ea typeface="新細明體"/>
                <a:cs typeface="Calibri"/>
              </a:rPr>
              <a:t>Speed</a:t>
            </a:r>
            <a:r>
              <a:rPr lang="zh-TW" altLang="en-US" b="1">
                <a:ea typeface="新細明體"/>
                <a:cs typeface="Calibri"/>
              </a:rPr>
              <a:t> </a:t>
            </a:r>
            <a:r>
              <a:rPr lang="en-GB" altLang="zh-TW" b="1">
                <a:ea typeface="新細明體"/>
                <a:cs typeface="Calibri"/>
              </a:rPr>
              <a:t>up</a:t>
            </a:r>
            <a:r>
              <a:rPr lang="zh-TW" altLang="en-US" b="1">
                <a:ea typeface="新細明體"/>
                <a:cs typeface="Calibri"/>
              </a:rPr>
              <a:t> the progress by allocating more resources and choosing more reputable but more expensive subcontractors</a:t>
            </a:r>
          </a:p>
        </p:txBody>
      </p:sp>
      <p:cxnSp>
        <p:nvCxnSpPr>
          <p:cNvPr id="19" name="直線單箭頭接點 18">
            <a:extLst>
              <a:ext uri="{FF2B5EF4-FFF2-40B4-BE49-F238E27FC236}">
                <a16:creationId xmlns:a16="http://schemas.microsoft.com/office/drawing/2014/main" id="{062E34F5-FCC2-FBED-6426-97C17F6AE2F6}"/>
              </a:ext>
            </a:extLst>
          </p:cNvPr>
          <p:cNvCxnSpPr/>
          <p:nvPr/>
        </p:nvCxnSpPr>
        <p:spPr>
          <a:xfrm>
            <a:off x="8444975" y="4733241"/>
            <a:ext cx="132247" cy="156808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3" name="直線單箭頭接點 22">
            <a:extLst>
              <a:ext uri="{FF2B5EF4-FFF2-40B4-BE49-F238E27FC236}">
                <a16:creationId xmlns:a16="http://schemas.microsoft.com/office/drawing/2014/main" id="{90E9D21F-E111-33FC-14F3-3A5729FE6247}"/>
              </a:ext>
            </a:extLst>
          </p:cNvPr>
          <p:cNvCxnSpPr>
            <a:cxnSpLocks/>
          </p:cNvCxnSpPr>
          <p:nvPr/>
        </p:nvCxnSpPr>
        <p:spPr>
          <a:xfrm flipH="1" flipV="1">
            <a:off x="12832698" y="5325376"/>
            <a:ext cx="1292106" cy="35743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4" name="矩形 23">
            <a:extLst>
              <a:ext uri="{FF2B5EF4-FFF2-40B4-BE49-F238E27FC236}">
                <a16:creationId xmlns:a16="http://schemas.microsoft.com/office/drawing/2014/main" id="{F6E2AEF6-6275-00F0-AD96-922869743347}"/>
              </a:ext>
            </a:extLst>
          </p:cNvPr>
          <p:cNvSpPr/>
          <p:nvPr/>
        </p:nvSpPr>
        <p:spPr>
          <a:xfrm>
            <a:off x="10952450" y="6895058"/>
            <a:ext cx="2958360" cy="708544"/>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 name="文字方塊 25">
            <a:extLst>
              <a:ext uri="{FF2B5EF4-FFF2-40B4-BE49-F238E27FC236}">
                <a16:creationId xmlns:a16="http://schemas.microsoft.com/office/drawing/2014/main" id="{57DB259F-785A-01E8-CEDD-69141CC5C84F}"/>
              </a:ext>
            </a:extLst>
          </p:cNvPr>
          <p:cNvSpPr txBox="1"/>
          <p:nvPr/>
        </p:nvSpPr>
        <p:spPr>
          <a:xfrm>
            <a:off x="10951873" y="6956023"/>
            <a:ext cx="366908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zh-TW" altLang="en-US" b="1">
                <a:ea typeface="新細明體"/>
                <a:cs typeface="Calibri"/>
              </a:rPr>
              <a:t>Budget control</a:t>
            </a:r>
          </a:p>
          <a:p>
            <a:r>
              <a:rPr lang="zh-TW" altLang="en-US" b="1">
                <a:ea typeface="新細明體"/>
                <a:cs typeface="Calibri"/>
              </a:rPr>
              <a:t>Not using too much designers</a:t>
            </a:r>
          </a:p>
        </p:txBody>
      </p:sp>
      <p:cxnSp>
        <p:nvCxnSpPr>
          <p:cNvPr id="27" name="直線單箭頭接點 26">
            <a:extLst>
              <a:ext uri="{FF2B5EF4-FFF2-40B4-BE49-F238E27FC236}">
                <a16:creationId xmlns:a16="http://schemas.microsoft.com/office/drawing/2014/main" id="{4EADC2A0-D6E1-5567-AB24-17BBFFD089F4}"/>
              </a:ext>
            </a:extLst>
          </p:cNvPr>
          <p:cNvCxnSpPr>
            <a:cxnSpLocks/>
          </p:cNvCxnSpPr>
          <p:nvPr/>
        </p:nvCxnSpPr>
        <p:spPr>
          <a:xfrm flipH="1" flipV="1">
            <a:off x="11610566" y="6169436"/>
            <a:ext cx="483214" cy="53327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32" name="Graphic 7" descr="Tick with solid fill">
            <a:extLst>
              <a:ext uri="{FF2B5EF4-FFF2-40B4-BE49-F238E27FC236}">
                <a16:creationId xmlns:a16="http://schemas.microsoft.com/office/drawing/2014/main" id="{EC2CCECF-A8BA-1EEB-B129-B8EE6BBEA4D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06192" y="7123418"/>
            <a:ext cx="301137" cy="474787"/>
          </a:xfrm>
          <a:prstGeom prst="rect">
            <a:avLst/>
          </a:prstGeom>
        </p:spPr>
      </p:pic>
    </p:spTree>
    <p:extLst>
      <p:ext uri="{BB962C8B-B14F-4D97-AF65-F5344CB8AC3E}">
        <p14:creationId xmlns:p14="http://schemas.microsoft.com/office/powerpoint/2010/main" val="193940043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BB4A59-3C20-7076-71A2-692261DD5797}"/>
            </a:ext>
          </a:extLst>
        </p:cNvPr>
        <p:cNvGrpSpPr/>
        <p:nvPr/>
      </p:nvGrpSpPr>
      <p:grpSpPr>
        <a:xfrm>
          <a:off x="0" y="0"/>
          <a:ext cx="0" cy="0"/>
          <a:chOff x="0" y="0"/>
          <a:chExt cx="0" cy="0"/>
        </a:xfrm>
      </p:grpSpPr>
      <p:sp>
        <p:nvSpPr>
          <p:cNvPr id="13" name="TextBox 12">
            <a:extLst>
              <a:ext uri="{FF2B5EF4-FFF2-40B4-BE49-F238E27FC236}">
                <a16:creationId xmlns:a16="http://schemas.microsoft.com/office/drawing/2014/main" id="{BF95E1F1-5BD9-A3D5-F9B9-3C1E87E12C9F}"/>
              </a:ext>
            </a:extLst>
          </p:cNvPr>
          <p:cNvSpPr txBox="1"/>
          <p:nvPr/>
        </p:nvSpPr>
        <p:spPr>
          <a:xfrm>
            <a:off x="4572000" y="371475"/>
            <a:ext cx="8843962"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GB" sz="5400">
                <a:solidFill>
                  <a:srgbClr val="FFFFFF"/>
                </a:solidFill>
                <a:latin typeface="Garet Bold"/>
                <a:ea typeface="Calibri"/>
                <a:cs typeface="Calibri"/>
              </a:rPr>
              <a:t>PROJECT 3 ALBANIA</a:t>
            </a:r>
          </a:p>
        </p:txBody>
      </p:sp>
      <p:sp>
        <p:nvSpPr>
          <p:cNvPr id="16" name="TextBox 15">
            <a:extLst>
              <a:ext uri="{FF2B5EF4-FFF2-40B4-BE49-F238E27FC236}">
                <a16:creationId xmlns:a16="http://schemas.microsoft.com/office/drawing/2014/main" id="{E0359AA8-7D70-B207-ED76-28706DBB2D7C}"/>
              </a:ext>
            </a:extLst>
          </p:cNvPr>
          <p:cNvSpPr txBox="1"/>
          <p:nvPr/>
        </p:nvSpPr>
        <p:spPr>
          <a:xfrm>
            <a:off x="1238615" y="1928813"/>
            <a:ext cx="7758112" cy="6604116"/>
          </a:xfrm>
          <a:prstGeom prst="rect">
            <a:avLst/>
          </a:prstGeom>
          <a:solidFill>
            <a:schemeClr val="tx1">
              <a:lumMod val="85000"/>
              <a:lumOff val="15000"/>
            </a:schemeClr>
          </a:solidFill>
          <a:ln>
            <a:solidFill>
              <a:schemeClr val="tx1">
                <a:lumMod val="50000"/>
                <a:lumOff val="50000"/>
              </a:schemeClr>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GB" sz="3200" b="1">
                <a:solidFill>
                  <a:schemeClr val="bg1"/>
                </a:solidFill>
                <a:latin typeface="Garet Bold"/>
                <a:ea typeface="Calibri"/>
                <a:cs typeface="Calibri"/>
              </a:rPr>
              <a:t>SUCCESSES</a:t>
            </a:r>
            <a:endParaRPr lang="en-US">
              <a:solidFill>
                <a:schemeClr val="bg1"/>
              </a:solidFill>
            </a:endParaRPr>
          </a:p>
          <a:p>
            <a:endParaRPr lang="en-GB">
              <a:solidFill>
                <a:schemeClr val="bg1"/>
              </a:solidFill>
              <a:latin typeface="Calibri"/>
              <a:ea typeface="Calibri"/>
              <a:cs typeface="Calibri"/>
            </a:endParaRPr>
          </a:p>
          <a:p>
            <a:pPr marL="342900" indent="-342900">
              <a:lnSpc>
                <a:spcPts val="3024"/>
              </a:lnSpc>
              <a:buFont typeface="Arial,Sans-Serif"/>
              <a:buChar char="•"/>
            </a:pPr>
            <a:r>
              <a:rPr lang="en-US" sz="2000" b="1">
                <a:solidFill>
                  <a:schemeClr val="bg1"/>
                </a:solidFill>
                <a:latin typeface="Calibri"/>
                <a:ea typeface="Calibri"/>
                <a:cs typeface="Calibri"/>
              </a:rPr>
              <a:t>Budget controlling </a:t>
            </a:r>
          </a:p>
          <a:p>
            <a:pPr>
              <a:lnSpc>
                <a:spcPts val="3024"/>
              </a:lnSpc>
            </a:pPr>
            <a:r>
              <a:rPr lang="en-US" sz="2000" b="1">
                <a:solidFill>
                  <a:schemeClr val="bg1"/>
                </a:solidFill>
                <a:latin typeface="Calibri"/>
                <a:ea typeface="Calibri"/>
                <a:cs typeface="Calibri"/>
              </a:rPr>
              <a:t>      e.g. not exceeding the human resources at the level of band B or       </a:t>
            </a:r>
            <a:endParaRPr lang="en-US">
              <a:solidFill>
                <a:schemeClr val="bg1"/>
              </a:solidFill>
              <a:latin typeface="Calibri"/>
              <a:ea typeface="Calibri"/>
              <a:cs typeface="Calibri"/>
            </a:endParaRPr>
          </a:p>
          <a:p>
            <a:pPr>
              <a:lnSpc>
                <a:spcPts val="3024"/>
              </a:lnSpc>
            </a:pPr>
            <a:r>
              <a:rPr lang="en-US" sz="2000" b="1">
                <a:solidFill>
                  <a:schemeClr val="bg1"/>
                </a:solidFill>
                <a:latin typeface="Calibri"/>
                <a:ea typeface="Calibri"/>
                <a:cs typeface="Calibri"/>
              </a:rPr>
              <a:t>      trying to allocate the assembler work and test task in one period)</a:t>
            </a:r>
            <a:endParaRPr lang="en-US">
              <a:solidFill>
                <a:schemeClr val="bg1"/>
              </a:solidFill>
              <a:ea typeface="Calibri"/>
              <a:cs typeface="Calibri"/>
            </a:endParaRPr>
          </a:p>
          <a:p>
            <a:pPr marL="342900" indent="-342900">
              <a:lnSpc>
                <a:spcPts val="3024"/>
              </a:lnSpc>
              <a:buFont typeface="Arial,Sans-Serif"/>
              <a:buChar char="•"/>
            </a:pPr>
            <a:endParaRPr lang="en-US" sz="2000" b="1">
              <a:solidFill>
                <a:schemeClr val="bg1"/>
              </a:solidFill>
              <a:latin typeface="Calibri"/>
              <a:ea typeface="Calibri"/>
              <a:cs typeface="Calibri"/>
            </a:endParaRPr>
          </a:p>
          <a:p>
            <a:pPr marL="342900" indent="-342900">
              <a:lnSpc>
                <a:spcPts val="3024"/>
              </a:lnSpc>
              <a:buFont typeface="Arial,Sans-Serif"/>
              <a:buChar char="•"/>
            </a:pPr>
            <a:r>
              <a:rPr lang="en-US" sz="2000" b="1">
                <a:solidFill>
                  <a:schemeClr val="bg1"/>
                </a:solidFill>
                <a:latin typeface="Calibri"/>
                <a:ea typeface="Calibri"/>
                <a:cs typeface="Calibri"/>
              </a:rPr>
              <a:t>High-quality subcontractors and suppliers selection</a:t>
            </a:r>
          </a:p>
          <a:p>
            <a:pPr>
              <a:lnSpc>
                <a:spcPts val="3024"/>
              </a:lnSpc>
            </a:pPr>
            <a:r>
              <a:rPr lang="en-US" sz="2000" b="1">
                <a:solidFill>
                  <a:schemeClr val="bg1"/>
                </a:solidFill>
                <a:latin typeface="Calibri"/>
                <a:ea typeface="Calibri"/>
                <a:cs typeface="Calibri"/>
              </a:rPr>
              <a:t>      ( trade money for time)</a:t>
            </a:r>
          </a:p>
          <a:p>
            <a:pPr marL="342900" indent="-342900">
              <a:lnSpc>
                <a:spcPts val="3024"/>
              </a:lnSpc>
              <a:buFont typeface="Arial,Sans-Serif"/>
              <a:buChar char="•"/>
            </a:pPr>
            <a:endParaRPr lang="en-US" sz="2000" b="1">
              <a:solidFill>
                <a:schemeClr val="bg1"/>
              </a:solidFill>
              <a:latin typeface="Calibri"/>
              <a:ea typeface="Calibri"/>
              <a:cs typeface="Calibri"/>
            </a:endParaRPr>
          </a:p>
          <a:p>
            <a:pPr marL="342900" indent="-342900">
              <a:lnSpc>
                <a:spcPts val="3024"/>
              </a:lnSpc>
              <a:buFont typeface="Arial,Sans-Serif"/>
              <a:buChar char="•"/>
            </a:pPr>
            <a:r>
              <a:rPr lang="en-US" sz="2000" b="1">
                <a:solidFill>
                  <a:schemeClr val="bg1"/>
                </a:solidFill>
                <a:latin typeface="Calibri"/>
                <a:ea typeface="Calibri"/>
                <a:cs typeface="Calibri"/>
              </a:rPr>
              <a:t>Mitigation plan according to previous experiences</a:t>
            </a:r>
          </a:p>
          <a:p>
            <a:pPr>
              <a:lnSpc>
                <a:spcPts val="3024"/>
              </a:lnSpc>
            </a:pPr>
            <a:r>
              <a:rPr lang="en-US" sz="2000" b="1">
                <a:solidFill>
                  <a:schemeClr val="bg1"/>
                </a:solidFill>
                <a:latin typeface="Calibri"/>
                <a:ea typeface="Calibri"/>
                <a:cs typeface="Calibri"/>
              </a:rPr>
              <a:t>      ( extra resources for task failure and extension in case of the time      </a:t>
            </a:r>
          </a:p>
          <a:p>
            <a:pPr>
              <a:lnSpc>
                <a:spcPts val="3024"/>
              </a:lnSpc>
            </a:pPr>
            <a:r>
              <a:rPr lang="en-US" sz="2000" b="1">
                <a:solidFill>
                  <a:schemeClr val="bg1"/>
                </a:solidFill>
                <a:latin typeface="Calibri"/>
                <a:ea typeface="Calibri"/>
                <a:cs typeface="Calibri"/>
              </a:rPr>
              <a:t>       delay)</a:t>
            </a:r>
            <a:endParaRPr lang="en-US">
              <a:solidFill>
                <a:schemeClr val="bg1"/>
              </a:solidFill>
              <a:ea typeface="Calibri"/>
              <a:cs typeface="Calibri"/>
            </a:endParaRPr>
          </a:p>
          <a:p>
            <a:pPr marL="342900" indent="-342900">
              <a:lnSpc>
                <a:spcPts val="3024"/>
              </a:lnSpc>
              <a:buFont typeface="Arial,Sans-Serif"/>
              <a:buChar char="•"/>
            </a:pPr>
            <a:endParaRPr lang="en-US" sz="2000" b="1">
              <a:solidFill>
                <a:schemeClr val="bg1"/>
              </a:solidFill>
              <a:latin typeface="Calibri"/>
              <a:ea typeface="Calibri"/>
              <a:cs typeface="Calibri"/>
            </a:endParaRPr>
          </a:p>
          <a:p>
            <a:pPr marL="342900" indent="-342900">
              <a:lnSpc>
                <a:spcPts val="3024"/>
              </a:lnSpc>
              <a:buFont typeface="Arial,Sans-Serif"/>
              <a:buChar char="•"/>
            </a:pPr>
            <a:r>
              <a:rPr lang="en-US" sz="2000" b="1">
                <a:solidFill>
                  <a:schemeClr val="bg1"/>
                </a:solidFill>
                <a:latin typeface="Calibri"/>
                <a:ea typeface="Calibri"/>
                <a:cs typeface="Calibri"/>
              </a:rPr>
              <a:t>Good teamworking</a:t>
            </a:r>
          </a:p>
          <a:p>
            <a:pPr marL="342900" indent="-342900">
              <a:lnSpc>
                <a:spcPts val="3024"/>
              </a:lnSpc>
              <a:buFont typeface="Arial,Sans-Serif"/>
              <a:buChar char="•"/>
            </a:pPr>
            <a:endParaRPr lang="en-US" sz="2000" b="1">
              <a:solidFill>
                <a:schemeClr val="bg1"/>
              </a:solidFill>
              <a:latin typeface="Calibri"/>
              <a:ea typeface="Calibri"/>
              <a:cs typeface="Calibri"/>
            </a:endParaRPr>
          </a:p>
          <a:p>
            <a:pPr marL="342900" indent="-342900">
              <a:lnSpc>
                <a:spcPts val="3024"/>
              </a:lnSpc>
              <a:buFont typeface="Arial,Sans-Serif"/>
              <a:buChar char="•"/>
            </a:pPr>
            <a:endParaRPr lang="en-US" sz="2000">
              <a:solidFill>
                <a:schemeClr val="bg1"/>
              </a:solidFill>
              <a:latin typeface="Calibri"/>
              <a:ea typeface="Calibri"/>
              <a:cs typeface="Calibri"/>
            </a:endParaRPr>
          </a:p>
          <a:p>
            <a:pPr marL="342900" indent="-342900">
              <a:lnSpc>
                <a:spcPts val="3024"/>
              </a:lnSpc>
              <a:buFont typeface="Arial,Sans-Serif"/>
              <a:buChar char="•"/>
            </a:pPr>
            <a:endParaRPr lang="en-US" sz="2000">
              <a:solidFill>
                <a:schemeClr val="bg1"/>
              </a:solidFill>
              <a:latin typeface="Calibri"/>
              <a:ea typeface="Calibri"/>
              <a:cs typeface="Calibri"/>
            </a:endParaRPr>
          </a:p>
        </p:txBody>
      </p:sp>
      <p:sp>
        <p:nvSpPr>
          <p:cNvPr id="17" name="TextBox 16">
            <a:extLst>
              <a:ext uri="{FF2B5EF4-FFF2-40B4-BE49-F238E27FC236}">
                <a16:creationId xmlns:a16="http://schemas.microsoft.com/office/drawing/2014/main" id="{7B52AC28-6F57-26E2-49D3-1AB828FD25A3}"/>
              </a:ext>
            </a:extLst>
          </p:cNvPr>
          <p:cNvSpPr txBox="1"/>
          <p:nvPr/>
        </p:nvSpPr>
        <p:spPr>
          <a:xfrm>
            <a:off x="9829800" y="1928812"/>
            <a:ext cx="7315200" cy="3134833"/>
          </a:xfrm>
          <a:prstGeom prst="rect">
            <a:avLst/>
          </a:prstGeom>
          <a:solidFill>
            <a:schemeClr val="tx1">
              <a:lumMod val="50000"/>
              <a:lumOff val="50000"/>
            </a:schemeClr>
          </a:solidFill>
          <a:ln>
            <a:solidFill>
              <a:schemeClr val="tx1">
                <a:lumMod val="50000"/>
                <a:lumOff val="50000"/>
              </a:schemeClr>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GB" sz="3200" b="1">
                <a:solidFill>
                  <a:schemeClr val="bg1"/>
                </a:solidFill>
                <a:latin typeface="Garet Bold"/>
                <a:ea typeface="Calibri"/>
                <a:cs typeface="Calibri"/>
              </a:rPr>
              <a:t>CHALLENGES </a:t>
            </a:r>
            <a:endParaRPr lang="en-US" sz="3200" b="1">
              <a:solidFill>
                <a:schemeClr val="bg1"/>
              </a:solidFill>
              <a:latin typeface="Garet Bold"/>
              <a:ea typeface="Calibri"/>
              <a:cs typeface="Calibri"/>
            </a:endParaRPr>
          </a:p>
          <a:p>
            <a:endParaRPr lang="en-GB">
              <a:ea typeface="Calibri"/>
              <a:cs typeface="Calibri"/>
            </a:endParaRPr>
          </a:p>
          <a:p>
            <a:pPr marL="342900" indent="-342900">
              <a:lnSpc>
                <a:spcPts val="3024"/>
              </a:lnSpc>
              <a:buFont typeface="Arial,Sans-Serif"/>
              <a:buChar char="•"/>
            </a:pPr>
            <a:r>
              <a:rPr lang="en-US" b="1">
                <a:solidFill>
                  <a:srgbClr val="FFFFFF"/>
                </a:solidFill>
                <a:latin typeface="Calibri"/>
                <a:ea typeface="Calibri"/>
                <a:cs typeface="Calibri"/>
              </a:rPr>
              <a:t>Limited resource allocation as the project was low priority in the portfolio.</a:t>
            </a:r>
          </a:p>
          <a:p>
            <a:pPr marL="342900" indent="-342900">
              <a:lnSpc>
                <a:spcPts val="3024"/>
              </a:lnSpc>
              <a:buFont typeface="Arial,Sans-Serif"/>
              <a:buChar char="•"/>
            </a:pPr>
            <a:endParaRPr lang="en-US" b="1">
              <a:solidFill>
                <a:srgbClr val="FFFFFF"/>
              </a:solidFill>
              <a:latin typeface="Calibri"/>
              <a:ea typeface="Calibri"/>
              <a:cs typeface="Calibri"/>
            </a:endParaRPr>
          </a:p>
          <a:p>
            <a:pPr marL="342900" indent="-342900">
              <a:lnSpc>
                <a:spcPts val="3024"/>
              </a:lnSpc>
              <a:buFont typeface="Arial,Sans-Serif"/>
              <a:buChar char="•"/>
            </a:pPr>
            <a:r>
              <a:rPr lang="en-US" b="1">
                <a:solidFill>
                  <a:srgbClr val="FFFFFF"/>
                </a:solidFill>
                <a:latin typeface="Calibri"/>
                <a:ea typeface="Calibri"/>
                <a:cs typeface="Calibri"/>
              </a:rPr>
              <a:t>Extension beyond expectation</a:t>
            </a:r>
          </a:p>
          <a:p>
            <a:pPr marL="342900" indent="-342900">
              <a:lnSpc>
                <a:spcPts val="3024"/>
              </a:lnSpc>
              <a:buFont typeface="Arial,Sans-Serif"/>
              <a:buChar char="•"/>
            </a:pPr>
            <a:endParaRPr lang="en-US" b="1">
              <a:solidFill>
                <a:srgbClr val="FFFFFF"/>
              </a:solidFill>
              <a:latin typeface="Calibri"/>
              <a:ea typeface="Calibri"/>
              <a:cs typeface="Calibri"/>
            </a:endParaRPr>
          </a:p>
          <a:p>
            <a:pPr marL="342900" indent="-342900">
              <a:lnSpc>
                <a:spcPts val="3024"/>
              </a:lnSpc>
              <a:buFont typeface="Arial,Sans-Serif"/>
              <a:buChar char="•"/>
            </a:pPr>
            <a:endParaRPr lang="en-US">
              <a:solidFill>
                <a:srgbClr val="FFFFFF"/>
              </a:solidFill>
              <a:latin typeface="Calibri"/>
              <a:ea typeface="Calibri"/>
              <a:cs typeface="Calibri"/>
            </a:endParaRPr>
          </a:p>
        </p:txBody>
      </p:sp>
      <p:pic>
        <p:nvPicPr>
          <p:cNvPr id="19" name="Picture 18" descr="A white bull with horns and coins in the background&#10;&#10;Description automatically generated">
            <a:extLst>
              <a:ext uri="{FF2B5EF4-FFF2-40B4-BE49-F238E27FC236}">
                <a16:creationId xmlns:a16="http://schemas.microsoft.com/office/drawing/2014/main" id="{136953B3-89A5-EAB2-540D-1FB9EF262D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25083" y="8654563"/>
            <a:ext cx="1632437" cy="1632437"/>
          </a:xfrm>
          <a:prstGeom prst="rect">
            <a:avLst/>
          </a:prstGeom>
        </p:spPr>
      </p:pic>
      <p:sp>
        <p:nvSpPr>
          <p:cNvPr id="20" name="TextBox 19">
            <a:extLst>
              <a:ext uri="{FF2B5EF4-FFF2-40B4-BE49-F238E27FC236}">
                <a16:creationId xmlns:a16="http://schemas.microsoft.com/office/drawing/2014/main" id="{0D03E046-F8D4-17FA-FEE6-D34C3456C15A}"/>
              </a:ext>
            </a:extLst>
          </p:cNvPr>
          <p:cNvSpPr txBox="1"/>
          <p:nvPr/>
        </p:nvSpPr>
        <p:spPr>
          <a:xfrm>
            <a:off x="9829799" y="5731939"/>
            <a:ext cx="7315200" cy="2800767"/>
          </a:xfrm>
          <a:prstGeom prst="rect">
            <a:avLst/>
          </a:prstGeom>
          <a:solidFill>
            <a:schemeClr val="tx1">
              <a:lumMod val="50000"/>
              <a:lumOff val="50000"/>
            </a:schemeClr>
          </a:solidFill>
          <a:ln>
            <a:solidFill>
              <a:schemeClr val="tx1">
                <a:lumMod val="50000"/>
                <a:lumOff val="50000"/>
              </a:schemeClr>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GB" sz="3200">
                <a:solidFill>
                  <a:schemeClr val="bg1"/>
                </a:solidFill>
                <a:latin typeface="Garet Bold"/>
                <a:ea typeface="Calibri"/>
                <a:cs typeface="Calibri"/>
              </a:rPr>
              <a:t>LESSONS LEARNED </a:t>
            </a:r>
            <a:endParaRPr lang="en-US">
              <a:solidFill>
                <a:schemeClr val="bg1"/>
              </a:solidFill>
            </a:endParaRPr>
          </a:p>
          <a:p>
            <a:endParaRPr lang="en-GB">
              <a:ea typeface="Calibri"/>
              <a:cs typeface="Calibri"/>
            </a:endParaRPr>
          </a:p>
          <a:p>
            <a:pPr marL="342900" indent="-342900">
              <a:buFont typeface="Arial,Sans-Serif"/>
              <a:buChar char="•"/>
            </a:pPr>
            <a:r>
              <a:rPr lang="en-US" b="1">
                <a:solidFill>
                  <a:srgbClr val="FFFFFF"/>
                </a:solidFill>
                <a:latin typeface="Calibri"/>
                <a:ea typeface="Calibri"/>
                <a:cs typeface="Calibri"/>
              </a:rPr>
              <a:t>Initial strategy for portfolio management</a:t>
            </a:r>
          </a:p>
          <a:p>
            <a:pPr marL="342900" indent="-342900">
              <a:buFont typeface="Arial,Sans-Serif"/>
              <a:buChar char="•"/>
            </a:pPr>
            <a:endParaRPr lang="en-US" b="1">
              <a:solidFill>
                <a:srgbClr val="FFFFFF"/>
              </a:solidFill>
              <a:latin typeface="Calibri"/>
              <a:ea typeface="Calibri"/>
              <a:cs typeface="Calibri"/>
            </a:endParaRPr>
          </a:p>
          <a:p>
            <a:pPr marL="342900" indent="-342900">
              <a:buFont typeface="Arial,Sans-Serif"/>
              <a:buChar char="•"/>
            </a:pPr>
            <a:r>
              <a:rPr lang="en-US" b="1">
                <a:solidFill>
                  <a:srgbClr val="FFFFFF"/>
                </a:solidFill>
                <a:latin typeface="Calibri"/>
                <a:ea typeface="Calibri"/>
                <a:cs typeface="Calibri"/>
              </a:rPr>
              <a:t>Sufficient communication between project teams</a:t>
            </a:r>
          </a:p>
          <a:p>
            <a:pPr marL="342900" indent="-342900">
              <a:buFont typeface="Arial,Sans-Serif"/>
              <a:buChar char="•"/>
            </a:pPr>
            <a:endParaRPr lang="en-US" b="1">
              <a:solidFill>
                <a:srgbClr val="FFFFFF"/>
              </a:solidFill>
              <a:latin typeface="Calibri"/>
              <a:ea typeface="Calibri"/>
              <a:cs typeface="Calibri"/>
            </a:endParaRPr>
          </a:p>
          <a:p>
            <a:pPr marL="342900" indent="-342900">
              <a:buFont typeface="Arial,Sans-Serif"/>
              <a:buChar char="•"/>
            </a:pPr>
            <a:r>
              <a:rPr lang="en-US" b="1">
                <a:solidFill>
                  <a:srgbClr val="FFFFFF"/>
                </a:solidFill>
                <a:latin typeface="Calibri"/>
                <a:ea typeface="Calibri"/>
                <a:cs typeface="Calibri"/>
              </a:rPr>
              <a:t>Mitigation plan and contingency plan</a:t>
            </a:r>
          </a:p>
          <a:p>
            <a:pPr marL="342900" indent="-342900">
              <a:buFont typeface="Arial,Sans-Serif"/>
              <a:buChar char="•"/>
            </a:pPr>
            <a:endParaRPr lang="en-US">
              <a:solidFill>
                <a:srgbClr val="FFFFFF"/>
              </a:solidFill>
              <a:latin typeface="Calibri"/>
              <a:ea typeface="Calibri"/>
              <a:cs typeface="Calibri"/>
            </a:endParaRPr>
          </a:p>
          <a:p>
            <a:pPr marL="342900" indent="-342900">
              <a:buFont typeface="Arial,Sans-Serif"/>
              <a:buChar char="•"/>
            </a:pPr>
            <a:endParaRPr lang="en-US">
              <a:solidFill>
                <a:srgbClr val="FFFFFF"/>
              </a:solidFill>
              <a:latin typeface="Calibri"/>
              <a:ea typeface="Calibri"/>
              <a:cs typeface="Calibri"/>
            </a:endParaRPr>
          </a:p>
        </p:txBody>
      </p:sp>
      <p:pic>
        <p:nvPicPr>
          <p:cNvPr id="3" name="Picture 2" descr="Albania - Free flags icons">
            <a:extLst>
              <a:ext uri="{FF2B5EF4-FFF2-40B4-BE49-F238E27FC236}">
                <a16:creationId xmlns:a16="http://schemas.microsoft.com/office/drawing/2014/main" id="{7DBB2FFD-29AE-C921-370F-23432083DF99}"/>
              </a:ext>
            </a:extLst>
          </p:cNvPr>
          <p:cNvPicPr>
            <a:picLocks noChangeAspect="1"/>
          </p:cNvPicPr>
          <p:nvPr/>
        </p:nvPicPr>
        <p:blipFill>
          <a:blip r:embed="rId3"/>
          <a:stretch>
            <a:fillRect/>
          </a:stretch>
        </p:blipFill>
        <p:spPr>
          <a:xfrm>
            <a:off x="12848411" y="365410"/>
            <a:ext cx="800101" cy="720971"/>
          </a:xfrm>
          <a:prstGeom prst="rect">
            <a:avLst/>
          </a:prstGeom>
        </p:spPr>
      </p:pic>
    </p:spTree>
    <p:extLst>
      <p:ext uri="{BB962C8B-B14F-4D97-AF65-F5344CB8AC3E}">
        <p14:creationId xmlns:p14="http://schemas.microsoft.com/office/powerpoint/2010/main" val="179945947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EA587CE-4C1E-3618-61C2-4BCF347443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Tree>
    <p:extLst>
      <p:ext uri="{BB962C8B-B14F-4D97-AF65-F5344CB8AC3E}">
        <p14:creationId xmlns:p14="http://schemas.microsoft.com/office/powerpoint/2010/main" val="127669133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69CBDE-3F3E-751F-5CA3-1325A9AAB679}"/>
            </a:ext>
          </a:extLst>
        </p:cNvPr>
        <p:cNvGrpSpPr/>
        <p:nvPr/>
      </p:nvGrpSpPr>
      <p:grpSpPr>
        <a:xfrm>
          <a:off x="0" y="0"/>
          <a:ext cx="0" cy="0"/>
          <a:chOff x="0" y="0"/>
          <a:chExt cx="0" cy="0"/>
        </a:xfrm>
      </p:grpSpPr>
      <p:sp>
        <p:nvSpPr>
          <p:cNvPr id="18" name="Rectangle 17">
            <a:extLst>
              <a:ext uri="{FF2B5EF4-FFF2-40B4-BE49-F238E27FC236}">
                <a16:creationId xmlns:a16="http://schemas.microsoft.com/office/drawing/2014/main" id="{D5D85DA0-ACB1-778C-8D03-1DD65E719417}"/>
              </a:ext>
            </a:extLst>
          </p:cNvPr>
          <p:cNvSpPr/>
          <p:nvPr/>
        </p:nvSpPr>
        <p:spPr>
          <a:xfrm>
            <a:off x="1055045" y="2239557"/>
            <a:ext cx="3776870" cy="2323272"/>
          </a:xfrm>
          <a:prstGeom prst="rect">
            <a:avLst/>
          </a:prstGeom>
          <a:solidFill>
            <a:schemeClr val="tx1">
              <a:lumMod val="50000"/>
              <a:lumOff val="50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AutoShape 3">
            <a:extLst>
              <a:ext uri="{FF2B5EF4-FFF2-40B4-BE49-F238E27FC236}">
                <a16:creationId xmlns:a16="http://schemas.microsoft.com/office/drawing/2014/main" id="{185A59B4-4FD6-44D8-BAA7-BD3E375A9DEA}"/>
              </a:ext>
            </a:extLst>
          </p:cNvPr>
          <p:cNvSpPr/>
          <p:nvPr/>
        </p:nvSpPr>
        <p:spPr>
          <a:xfrm>
            <a:off x="1255006" y="2480087"/>
            <a:ext cx="3265220" cy="0"/>
          </a:xfrm>
          <a:prstGeom prst="line">
            <a:avLst/>
          </a:prstGeom>
          <a:ln w="19050" cap="flat">
            <a:solidFill>
              <a:srgbClr val="FFFFFF"/>
            </a:solidFill>
            <a:prstDash val="solid"/>
            <a:headEnd type="none" w="sm" len="sm"/>
            <a:tailEnd type="none" w="sm" len="sm"/>
          </a:ln>
        </p:spPr>
        <p:txBody>
          <a:bodyPr/>
          <a:lstStyle/>
          <a:p>
            <a:endParaRPr lang="en-US"/>
          </a:p>
        </p:txBody>
      </p:sp>
      <p:sp>
        <p:nvSpPr>
          <p:cNvPr id="4" name="AutoShape 4">
            <a:extLst>
              <a:ext uri="{FF2B5EF4-FFF2-40B4-BE49-F238E27FC236}">
                <a16:creationId xmlns:a16="http://schemas.microsoft.com/office/drawing/2014/main" id="{05F5781D-4882-8742-7E97-1428F3D20099}"/>
              </a:ext>
            </a:extLst>
          </p:cNvPr>
          <p:cNvSpPr/>
          <p:nvPr/>
        </p:nvSpPr>
        <p:spPr>
          <a:xfrm>
            <a:off x="1245481" y="4366632"/>
            <a:ext cx="3265220" cy="0"/>
          </a:xfrm>
          <a:prstGeom prst="line">
            <a:avLst/>
          </a:prstGeom>
          <a:ln w="19050" cap="flat">
            <a:solidFill>
              <a:srgbClr val="FFFFFF"/>
            </a:solidFill>
            <a:prstDash val="solid"/>
            <a:headEnd type="none" w="sm" len="sm"/>
            <a:tailEnd type="none" w="sm" len="sm"/>
          </a:ln>
        </p:spPr>
        <p:txBody>
          <a:bodyPr/>
          <a:lstStyle/>
          <a:p>
            <a:endParaRPr lang="en-US"/>
          </a:p>
        </p:txBody>
      </p:sp>
      <p:sp>
        <p:nvSpPr>
          <p:cNvPr id="7" name="TextBox 7">
            <a:extLst>
              <a:ext uri="{FF2B5EF4-FFF2-40B4-BE49-F238E27FC236}">
                <a16:creationId xmlns:a16="http://schemas.microsoft.com/office/drawing/2014/main" id="{51BCB3AE-08DA-2F98-DD38-982E60BFC642}"/>
              </a:ext>
            </a:extLst>
          </p:cNvPr>
          <p:cNvSpPr txBox="1"/>
          <p:nvPr/>
        </p:nvSpPr>
        <p:spPr>
          <a:xfrm>
            <a:off x="1082672" y="319044"/>
            <a:ext cx="5637025" cy="1508105"/>
          </a:xfrm>
          <a:prstGeom prst="rect">
            <a:avLst/>
          </a:prstGeom>
        </p:spPr>
        <p:txBody>
          <a:bodyPr lIns="0" tIns="0" rIns="0" bIns="0" rtlCol="0" anchor="t">
            <a:spAutoFit/>
          </a:bodyPr>
          <a:lstStyle/>
          <a:p>
            <a:r>
              <a:rPr lang="en-US" sz="5400" spc="577">
                <a:solidFill>
                  <a:srgbClr val="FFFFFF"/>
                </a:solidFill>
                <a:latin typeface="Garet Bold"/>
              </a:rPr>
              <a:t>PROJECT 4</a:t>
            </a:r>
          </a:p>
          <a:p>
            <a:r>
              <a:rPr lang="en-US" sz="4400" spc="577">
                <a:solidFill>
                  <a:srgbClr val="FFFFFF"/>
                </a:solidFill>
                <a:latin typeface="Garet Bold"/>
              </a:rPr>
              <a:t>Honduras</a:t>
            </a:r>
          </a:p>
        </p:txBody>
      </p:sp>
      <p:sp>
        <p:nvSpPr>
          <p:cNvPr id="11" name="TextBox 11">
            <a:extLst>
              <a:ext uri="{FF2B5EF4-FFF2-40B4-BE49-F238E27FC236}">
                <a16:creationId xmlns:a16="http://schemas.microsoft.com/office/drawing/2014/main" id="{4B232803-FF6C-6816-B0DC-F082848E2247}"/>
              </a:ext>
            </a:extLst>
          </p:cNvPr>
          <p:cNvSpPr txBox="1"/>
          <p:nvPr/>
        </p:nvSpPr>
        <p:spPr>
          <a:xfrm>
            <a:off x="1238944" y="2645800"/>
            <a:ext cx="5571056" cy="396262"/>
          </a:xfrm>
          <a:prstGeom prst="rect">
            <a:avLst/>
          </a:prstGeom>
        </p:spPr>
        <p:txBody>
          <a:bodyPr lIns="0" tIns="0" rIns="0" bIns="0" rtlCol="0" anchor="t">
            <a:spAutoFit/>
          </a:bodyPr>
          <a:lstStyle/>
          <a:p>
            <a:pPr algn="l">
              <a:lnSpc>
                <a:spcPts val="3024"/>
              </a:lnSpc>
            </a:pPr>
            <a:r>
              <a:rPr lang="en-US" sz="2800" b="1" spc="295">
                <a:solidFill>
                  <a:srgbClr val="FFFFFF"/>
                </a:solidFill>
                <a:latin typeface="Calibri"/>
                <a:ea typeface="Garet Bold"/>
                <a:cs typeface="Garet Bold"/>
                <a:sym typeface="Garet Bold"/>
              </a:rPr>
              <a:t>Contract</a:t>
            </a:r>
          </a:p>
        </p:txBody>
      </p:sp>
      <p:sp>
        <p:nvSpPr>
          <p:cNvPr id="12" name="Freeform 12">
            <a:extLst>
              <a:ext uri="{FF2B5EF4-FFF2-40B4-BE49-F238E27FC236}">
                <a16:creationId xmlns:a16="http://schemas.microsoft.com/office/drawing/2014/main" id="{F642D1A5-9FE7-CB54-9003-A6EA88CD457E}"/>
              </a:ext>
            </a:extLst>
          </p:cNvPr>
          <p:cNvSpPr/>
          <p:nvPr/>
        </p:nvSpPr>
        <p:spPr>
          <a:xfrm>
            <a:off x="16108172" y="0"/>
            <a:ext cx="2179828" cy="636510"/>
          </a:xfrm>
          <a:custGeom>
            <a:avLst/>
            <a:gdLst/>
            <a:ahLst/>
            <a:cxnLst/>
            <a:rect l="l" t="t" r="r" b="b"/>
            <a:pathLst>
              <a:path w="2179828" h="636510">
                <a:moveTo>
                  <a:pt x="0" y="0"/>
                </a:moveTo>
                <a:lnTo>
                  <a:pt x="2179828" y="0"/>
                </a:lnTo>
                <a:lnTo>
                  <a:pt x="2179828" y="636510"/>
                </a:lnTo>
                <a:lnTo>
                  <a:pt x="0" y="636510"/>
                </a:lnTo>
                <a:lnTo>
                  <a:pt x="0" y="0"/>
                </a:lnTo>
                <a:close/>
              </a:path>
            </a:pathLst>
          </a:custGeom>
          <a:blipFill>
            <a:blip r:embed="rId2"/>
            <a:stretch>
              <a:fillRect/>
            </a:stretch>
          </a:blipFill>
        </p:spPr>
        <p:txBody>
          <a:bodyPr/>
          <a:lstStyle/>
          <a:p>
            <a:endParaRPr lang="en-US"/>
          </a:p>
        </p:txBody>
      </p:sp>
      <p:pic>
        <p:nvPicPr>
          <p:cNvPr id="13" name="Picture 12" descr="A white bull with horns and coins in the background&#10;&#10;Description automatically generated">
            <a:extLst>
              <a:ext uri="{FF2B5EF4-FFF2-40B4-BE49-F238E27FC236}">
                <a16:creationId xmlns:a16="http://schemas.microsoft.com/office/drawing/2014/main" id="{5ED2B3AC-EE2F-E7D6-11E8-7BC321CB25A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625083" y="8654563"/>
            <a:ext cx="1632437" cy="1632437"/>
          </a:xfrm>
          <a:prstGeom prst="rect">
            <a:avLst/>
          </a:prstGeom>
        </p:spPr>
      </p:pic>
      <p:pic>
        <p:nvPicPr>
          <p:cNvPr id="15" name="Picture 14" descr="Honduras - Free flags icons">
            <a:extLst>
              <a:ext uri="{FF2B5EF4-FFF2-40B4-BE49-F238E27FC236}">
                <a16:creationId xmlns:a16="http://schemas.microsoft.com/office/drawing/2014/main" id="{A9E78A92-8F16-B4D9-3E51-75F947779C6B}"/>
              </a:ext>
            </a:extLst>
          </p:cNvPr>
          <p:cNvPicPr>
            <a:picLocks noChangeAspect="1"/>
          </p:cNvPicPr>
          <p:nvPr/>
        </p:nvPicPr>
        <p:blipFill>
          <a:blip r:embed="rId4"/>
          <a:stretch>
            <a:fillRect/>
          </a:stretch>
        </p:blipFill>
        <p:spPr>
          <a:xfrm>
            <a:off x="4544646" y="1072661"/>
            <a:ext cx="756139" cy="729762"/>
          </a:xfrm>
          <a:prstGeom prst="rect">
            <a:avLst/>
          </a:prstGeom>
        </p:spPr>
      </p:pic>
      <p:sp>
        <p:nvSpPr>
          <p:cNvPr id="14" name="文本框 13">
            <a:extLst>
              <a:ext uri="{FF2B5EF4-FFF2-40B4-BE49-F238E27FC236}">
                <a16:creationId xmlns:a16="http://schemas.microsoft.com/office/drawing/2014/main" id="{B07B0DA1-E543-5ADC-4D37-93F7886BD049}"/>
              </a:ext>
            </a:extLst>
          </p:cNvPr>
          <p:cNvSpPr txBox="1"/>
          <p:nvPr/>
        </p:nvSpPr>
        <p:spPr>
          <a:xfrm>
            <a:off x="1255005" y="3016605"/>
            <a:ext cx="4540591" cy="1219565"/>
          </a:xfrm>
          <a:prstGeom prst="rect">
            <a:avLst/>
          </a:prstGeom>
          <a:noFill/>
        </p:spPr>
        <p:txBody>
          <a:bodyPr wrap="square" lIns="91440" tIns="45720" rIns="91440" bIns="45720" rtlCol="0" anchor="t">
            <a:spAutoFit/>
          </a:bodyPr>
          <a:lstStyle/>
          <a:p>
            <a:pPr marL="342900" indent="-342900">
              <a:lnSpc>
                <a:spcPts val="3024"/>
              </a:lnSpc>
              <a:buFont typeface="Wingdings"/>
              <a:buChar char="ü"/>
            </a:pPr>
            <a:r>
              <a:rPr lang="en-US" b="1" spc="295">
                <a:solidFill>
                  <a:srgbClr val="FFFFFF"/>
                </a:solidFill>
                <a:latin typeface="Calibri"/>
                <a:ea typeface="Calibri"/>
                <a:cs typeface="Calibri"/>
              </a:rPr>
              <a:t>Value: </a:t>
            </a:r>
            <a:r>
              <a:rPr lang="en-US" spc="295">
                <a:solidFill>
                  <a:srgbClr val="FFFFFF"/>
                </a:solidFill>
                <a:latin typeface="Calibri"/>
                <a:ea typeface="Garet Bold"/>
                <a:cs typeface="Garet Bold"/>
                <a:sym typeface="Garet Bold"/>
              </a:rPr>
              <a:t>£</a:t>
            </a:r>
            <a:r>
              <a:rPr lang="en-US" spc="295">
                <a:solidFill>
                  <a:srgbClr val="FFFFFF"/>
                </a:solidFill>
                <a:latin typeface="Calibri"/>
                <a:ea typeface="Calibri"/>
                <a:cs typeface="Calibri"/>
              </a:rPr>
              <a:t>1.05</a:t>
            </a:r>
            <a:r>
              <a:rPr lang="en-US" altLang="zh-CN" spc="295">
                <a:solidFill>
                  <a:srgbClr val="FFFFFF"/>
                </a:solidFill>
                <a:latin typeface="Calibri"/>
                <a:ea typeface="宋体"/>
                <a:cs typeface="Calibri"/>
              </a:rPr>
              <a:t>m</a:t>
            </a:r>
            <a:endParaRPr lang="en-US" spc="295">
              <a:solidFill>
                <a:srgbClr val="FFFFFF"/>
              </a:solidFill>
              <a:latin typeface="Calibri"/>
              <a:ea typeface="宋体"/>
              <a:cs typeface="Calibri"/>
            </a:endParaRPr>
          </a:p>
          <a:p>
            <a:pPr marL="342900" indent="-342900">
              <a:lnSpc>
                <a:spcPts val="3024"/>
              </a:lnSpc>
              <a:buFont typeface="Wingdings"/>
              <a:buChar char="ü"/>
            </a:pPr>
            <a:r>
              <a:rPr lang="en-US" b="1" spc="295">
                <a:solidFill>
                  <a:srgbClr val="FFFFFF"/>
                </a:solidFill>
                <a:latin typeface="Calibri"/>
                <a:ea typeface="Calibri"/>
                <a:cs typeface="Calibri"/>
              </a:rPr>
              <a:t>Lead Time: </a:t>
            </a:r>
            <a:r>
              <a:rPr lang="en-US" spc="295">
                <a:solidFill>
                  <a:srgbClr val="FFFFFF"/>
                </a:solidFill>
                <a:latin typeface="Calibri"/>
                <a:ea typeface="Calibri"/>
                <a:cs typeface="Calibri"/>
              </a:rPr>
              <a:t>140 Days</a:t>
            </a:r>
            <a:r>
              <a:rPr lang="zh-CN" altLang="en-US" spc="295">
                <a:solidFill>
                  <a:srgbClr val="FFFFFF"/>
                </a:solidFill>
                <a:latin typeface="Calibri"/>
                <a:ea typeface="宋体"/>
                <a:cs typeface="Calibri"/>
              </a:rPr>
              <a:t> </a:t>
            </a:r>
            <a:endParaRPr lang="en-US" spc="295">
              <a:solidFill>
                <a:srgbClr val="FFFFFF"/>
              </a:solidFill>
              <a:latin typeface="宋体"/>
              <a:ea typeface="宋体"/>
              <a:cs typeface="Calibri"/>
            </a:endParaRPr>
          </a:p>
          <a:p>
            <a:pPr marL="342900" indent="-342900">
              <a:lnSpc>
                <a:spcPts val="3024"/>
              </a:lnSpc>
              <a:buFont typeface="Wingdings"/>
              <a:buChar char="ü"/>
            </a:pPr>
            <a:r>
              <a:rPr lang="en-US" b="1" spc="295">
                <a:solidFill>
                  <a:srgbClr val="FFFFFF"/>
                </a:solidFill>
                <a:latin typeface="Calibri"/>
                <a:ea typeface="Calibri"/>
                <a:cs typeface="Calibri"/>
              </a:rPr>
              <a:t>P</a:t>
            </a:r>
            <a:r>
              <a:rPr lang="en-US" altLang="zh-CN" b="1" spc="295">
                <a:solidFill>
                  <a:srgbClr val="FFFFFF"/>
                </a:solidFill>
                <a:latin typeface="Calibri"/>
                <a:ea typeface="宋体"/>
                <a:cs typeface="Calibri"/>
              </a:rPr>
              <a:t>enalties: </a:t>
            </a:r>
            <a:r>
              <a:rPr lang="en-US" spc="295">
                <a:solidFill>
                  <a:srgbClr val="FFFFFF"/>
                </a:solidFill>
                <a:latin typeface="Calibri"/>
                <a:ea typeface="Garet Bold"/>
                <a:cs typeface="Garet Bold"/>
                <a:sym typeface="Garet Bold"/>
              </a:rPr>
              <a:t>£8,000/ Day</a:t>
            </a:r>
            <a:endParaRPr lang="en-US" spc="295">
              <a:solidFill>
                <a:srgbClr val="FFFFFF"/>
              </a:solidFill>
              <a:latin typeface="Calibri"/>
              <a:ea typeface="Calibri"/>
              <a:cs typeface="Calibri"/>
            </a:endParaRPr>
          </a:p>
        </p:txBody>
      </p:sp>
      <p:sp>
        <p:nvSpPr>
          <p:cNvPr id="16" name="TextBox 11">
            <a:extLst>
              <a:ext uri="{FF2B5EF4-FFF2-40B4-BE49-F238E27FC236}">
                <a16:creationId xmlns:a16="http://schemas.microsoft.com/office/drawing/2014/main" id="{8DE33094-9F04-C1F8-DA69-42C743E8225F}"/>
              </a:ext>
            </a:extLst>
          </p:cNvPr>
          <p:cNvSpPr txBox="1"/>
          <p:nvPr/>
        </p:nvSpPr>
        <p:spPr>
          <a:xfrm>
            <a:off x="1289975" y="4861765"/>
            <a:ext cx="5571056" cy="396262"/>
          </a:xfrm>
          <a:prstGeom prst="rect">
            <a:avLst/>
          </a:prstGeom>
        </p:spPr>
        <p:txBody>
          <a:bodyPr lIns="0" tIns="0" rIns="0" bIns="0" rtlCol="0" anchor="t">
            <a:spAutoFit/>
          </a:bodyPr>
          <a:lstStyle/>
          <a:p>
            <a:pPr algn="l">
              <a:lnSpc>
                <a:spcPts val="3024"/>
              </a:lnSpc>
            </a:pPr>
            <a:r>
              <a:rPr lang="en-US" sz="2800" b="1" u="sng" spc="295">
                <a:solidFill>
                  <a:srgbClr val="FFFFFF"/>
                </a:solidFill>
                <a:latin typeface="Calibri"/>
                <a:ea typeface="Garet Bold"/>
                <a:cs typeface="Garet Bold"/>
                <a:sym typeface="Garet Bold"/>
              </a:rPr>
              <a:t>Performance</a:t>
            </a:r>
            <a:r>
              <a:rPr lang="en-US" sz="2400" b="1" u="sng" spc="295">
                <a:solidFill>
                  <a:srgbClr val="FFFFFF"/>
                </a:solidFill>
                <a:latin typeface="Calibri"/>
                <a:ea typeface="Garet Bold"/>
                <a:cs typeface="Garet Bold"/>
                <a:sym typeface="Garet Bold"/>
              </a:rPr>
              <a:t>:</a:t>
            </a:r>
            <a:endParaRPr lang="en-US" sz="2400" b="1" u="sng" spc="295">
              <a:solidFill>
                <a:srgbClr val="FFFFFF"/>
              </a:solidFill>
              <a:latin typeface="Calibri"/>
              <a:ea typeface="Garet Bold"/>
              <a:cs typeface="Garet Bold"/>
            </a:endParaRPr>
          </a:p>
        </p:txBody>
      </p:sp>
      <p:sp>
        <p:nvSpPr>
          <p:cNvPr id="17" name="TextBox 11">
            <a:extLst>
              <a:ext uri="{FF2B5EF4-FFF2-40B4-BE49-F238E27FC236}">
                <a16:creationId xmlns:a16="http://schemas.microsoft.com/office/drawing/2014/main" id="{E5B0F74E-AB18-763D-8040-3568D91EC559}"/>
              </a:ext>
            </a:extLst>
          </p:cNvPr>
          <p:cNvSpPr txBox="1"/>
          <p:nvPr/>
        </p:nvSpPr>
        <p:spPr>
          <a:xfrm>
            <a:off x="1289975" y="5429501"/>
            <a:ext cx="6239272" cy="3059627"/>
          </a:xfrm>
          <a:prstGeom prst="rect">
            <a:avLst/>
          </a:prstGeom>
        </p:spPr>
        <p:txBody>
          <a:bodyPr wrap="square" lIns="0" tIns="0" rIns="0" bIns="0" rtlCol="0" anchor="t">
            <a:spAutoFit/>
          </a:bodyPr>
          <a:lstStyle/>
          <a:p>
            <a:pPr>
              <a:lnSpc>
                <a:spcPts val="3024"/>
              </a:lnSpc>
            </a:pPr>
            <a:r>
              <a:rPr lang="en-US" b="1" spc="295">
                <a:solidFill>
                  <a:srgbClr val="FFFFFF"/>
                </a:solidFill>
                <a:latin typeface="Calibri"/>
                <a:ea typeface="Garet Bold"/>
                <a:cs typeface="Garet Bold"/>
                <a:sym typeface="Garet Bold"/>
              </a:rPr>
              <a:t>Completion</a:t>
            </a:r>
            <a:r>
              <a:rPr lang="zh-CN" altLang="en-US" b="1" spc="295">
                <a:solidFill>
                  <a:srgbClr val="FFFFFF"/>
                </a:solidFill>
                <a:latin typeface="Calibri"/>
                <a:ea typeface="Garet Bold"/>
                <a:cs typeface="Garet Bold"/>
                <a:sym typeface="Garet Bold"/>
              </a:rPr>
              <a:t>： </a:t>
            </a:r>
            <a:r>
              <a:rPr lang="en-US" spc="295">
                <a:solidFill>
                  <a:srgbClr val="FFFFFF"/>
                </a:solidFill>
                <a:latin typeface="Calibri"/>
                <a:ea typeface="Garet Bold"/>
                <a:cs typeface="Garet Bold"/>
                <a:sym typeface="Garet Bold"/>
              </a:rPr>
              <a:t>171 Days</a:t>
            </a:r>
            <a:endParaRPr lang="en-US" sz="1400">
              <a:solidFill>
                <a:srgbClr val="000000"/>
              </a:solidFill>
              <a:latin typeface="Calibri"/>
              <a:ea typeface="Calibri"/>
              <a:cs typeface="Calibri"/>
            </a:endParaRPr>
          </a:p>
          <a:p>
            <a:pPr>
              <a:lnSpc>
                <a:spcPts val="3024"/>
              </a:lnSpc>
            </a:pPr>
            <a:r>
              <a:rPr lang="en-US" b="1" spc="295">
                <a:solidFill>
                  <a:srgbClr val="FFFFFF"/>
                </a:solidFill>
                <a:latin typeface="Calibri"/>
                <a:ea typeface="Garet Bold"/>
                <a:cs typeface="Garet Bold"/>
                <a:sym typeface="Garet Bold"/>
              </a:rPr>
              <a:t>      </a:t>
            </a:r>
            <a:endParaRPr lang="en-US" sz="1400">
              <a:solidFill>
                <a:srgbClr val="000000"/>
              </a:solidFill>
              <a:latin typeface="Calibri"/>
              <a:ea typeface="Calibri"/>
              <a:cs typeface="Calibri"/>
            </a:endParaRPr>
          </a:p>
          <a:p>
            <a:pPr>
              <a:lnSpc>
                <a:spcPts val="3024"/>
              </a:lnSpc>
            </a:pPr>
            <a:r>
              <a:rPr lang="en-US" b="1" spc="295">
                <a:solidFill>
                  <a:srgbClr val="FFFFFF"/>
                </a:solidFill>
                <a:latin typeface="Calibri"/>
                <a:ea typeface="Calibri"/>
                <a:cs typeface="Calibri"/>
              </a:rPr>
              <a:t>Total Spend: </a:t>
            </a:r>
            <a:r>
              <a:rPr lang="en-US" spc="295">
                <a:solidFill>
                  <a:srgbClr val="FFFFFF"/>
                </a:solidFill>
                <a:latin typeface="Calibri"/>
                <a:ea typeface="Calibri"/>
                <a:cs typeface="Calibri"/>
              </a:rPr>
              <a:t>£805,754.32</a:t>
            </a:r>
          </a:p>
          <a:p>
            <a:pPr>
              <a:lnSpc>
                <a:spcPts val="3024"/>
              </a:lnSpc>
            </a:pPr>
            <a:endParaRPr lang="en-US" b="1" spc="295">
              <a:solidFill>
                <a:srgbClr val="FFFFFF"/>
              </a:solidFill>
              <a:latin typeface="Calibri"/>
              <a:ea typeface="Calibri"/>
              <a:cs typeface="Calibri"/>
            </a:endParaRPr>
          </a:p>
          <a:p>
            <a:pPr>
              <a:lnSpc>
                <a:spcPts val="3024"/>
              </a:lnSpc>
            </a:pPr>
            <a:r>
              <a:rPr lang="en-US" b="1" spc="295">
                <a:solidFill>
                  <a:srgbClr val="FFFFFF"/>
                </a:solidFill>
                <a:latin typeface="Calibri"/>
                <a:ea typeface="Calibri"/>
                <a:cs typeface="Calibri"/>
              </a:rPr>
              <a:t>Penalties Payment:</a:t>
            </a:r>
            <a:r>
              <a:rPr lang="zh-CN" altLang="en-US" b="1" spc="295">
                <a:solidFill>
                  <a:srgbClr val="FFFFFF"/>
                </a:solidFill>
                <a:latin typeface="Calibri"/>
                <a:ea typeface="宋体"/>
                <a:cs typeface="Calibri"/>
              </a:rPr>
              <a:t> </a:t>
            </a:r>
            <a:r>
              <a:rPr lang="en-US" spc="295">
                <a:solidFill>
                  <a:srgbClr val="FFFFFF"/>
                </a:solidFill>
                <a:latin typeface="Calibri"/>
                <a:ea typeface="Calibri"/>
                <a:cs typeface="Calibri"/>
              </a:rPr>
              <a:t>£248,000</a:t>
            </a:r>
          </a:p>
          <a:p>
            <a:pPr>
              <a:lnSpc>
                <a:spcPts val="3024"/>
              </a:lnSpc>
            </a:pPr>
            <a:endParaRPr lang="en-US" b="1" spc="295">
              <a:solidFill>
                <a:srgbClr val="FFFFFF"/>
              </a:solidFill>
              <a:latin typeface="Calibri"/>
              <a:ea typeface="Calibri"/>
              <a:cs typeface="Calibri"/>
            </a:endParaRPr>
          </a:p>
          <a:p>
            <a:pPr>
              <a:lnSpc>
                <a:spcPts val="3024"/>
              </a:lnSpc>
            </a:pPr>
            <a:r>
              <a:rPr lang="en-US" b="1" spc="295">
                <a:solidFill>
                  <a:srgbClr val="FFFFFF"/>
                </a:solidFill>
                <a:latin typeface="Calibri"/>
                <a:ea typeface="Calibri"/>
                <a:cs typeface="Calibri"/>
              </a:rPr>
              <a:t>Final Profit:  </a:t>
            </a:r>
            <a:r>
              <a:rPr lang="en-US" spc="295">
                <a:solidFill>
                  <a:schemeClr val="accent6"/>
                </a:solidFill>
                <a:latin typeface="Calibri"/>
                <a:ea typeface="Calibri"/>
                <a:cs typeface="Calibri"/>
              </a:rPr>
              <a:t>-£3,754.32</a:t>
            </a:r>
            <a:endParaRPr lang="en-US">
              <a:solidFill>
                <a:schemeClr val="accent6"/>
              </a:solidFill>
              <a:latin typeface="Calibri"/>
              <a:ea typeface="Calibri"/>
              <a:cs typeface="Calibri"/>
            </a:endParaRPr>
          </a:p>
          <a:p>
            <a:pPr marL="342900" indent="-342900">
              <a:lnSpc>
                <a:spcPts val="3024"/>
              </a:lnSpc>
              <a:buFont typeface="Wingdings"/>
              <a:buChar char="ü"/>
            </a:pPr>
            <a:endParaRPr lang="en-US" b="1" spc="295">
              <a:solidFill>
                <a:srgbClr val="FFFFFF"/>
              </a:solidFill>
              <a:latin typeface="Garet Bold"/>
            </a:endParaRPr>
          </a:p>
        </p:txBody>
      </p:sp>
      <p:pic>
        <p:nvPicPr>
          <p:cNvPr id="19" name="图片 18">
            <a:extLst>
              <a:ext uri="{FF2B5EF4-FFF2-40B4-BE49-F238E27FC236}">
                <a16:creationId xmlns:a16="http://schemas.microsoft.com/office/drawing/2014/main" id="{601F8D45-9974-49ED-E5CD-B10412296DB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18042" y="636510"/>
            <a:ext cx="9949123" cy="6223353"/>
          </a:xfrm>
          <a:prstGeom prst="rect">
            <a:avLst/>
          </a:prstGeom>
        </p:spPr>
      </p:pic>
      <p:pic>
        <p:nvPicPr>
          <p:cNvPr id="21" name="图片 20">
            <a:extLst>
              <a:ext uri="{FF2B5EF4-FFF2-40B4-BE49-F238E27FC236}">
                <a16:creationId xmlns:a16="http://schemas.microsoft.com/office/drawing/2014/main" id="{6A2557DD-501C-5490-A5F5-31CE258B892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848841" y="1602914"/>
            <a:ext cx="3676792" cy="1567919"/>
          </a:xfrm>
          <a:prstGeom prst="rect">
            <a:avLst/>
          </a:prstGeom>
        </p:spPr>
      </p:pic>
      <p:cxnSp>
        <p:nvCxnSpPr>
          <p:cNvPr id="23" name="直接箭头连接符 22">
            <a:extLst>
              <a:ext uri="{FF2B5EF4-FFF2-40B4-BE49-F238E27FC236}">
                <a16:creationId xmlns:a16="http://schemas.microsoft.com/office/drawing/2014/main" id="{BB612C21-450E-05F1-F137-3C2CEA4D6772}"/>
              </a:ext>
            </a:extLst>
          </p:cNvPr>
          <p:cNvCxnSpPr/>
          <p:nvPr/>
        </p:nvCxnSpPr>
        <p:spPr>
          <a:xfrm flipH="1" flipV="1">
            <a:off x="11587163" y="3328972"/>
            <a:ext cx="242887" cy="132875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5" name="直接箭头连接符 24">
            <a:extLst>
              <a:ext uri="{FF2B5EF4-FFF2-40B4-BE49-F238E27FC236}">
                <a16:creationId xmlns:a16="http://schemas.microsoft.com/office/drawing/2014/main" id="{3EE803B3-32B4-CE9B-6D92-D75CBC778B26}"/>
              </a:ext>
            </a:extLst>
          </p:cNvPr>
          <p:cNvCxnSpPr/>
          <p:nvPr/>
        </p:nvCxnSpPr>
        <p:spPr>
          <a:xfrm flipH="1" flipV="1">
            <a:off x="12158663" y="3328972"/>
            <a:ext cx="733940" cy="82869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27" name="图片 26">
            <a:extLst>
              <a:ext uri="{FF2B5EF4-FFF2-40B4-BE49-F238E27FC236}">
                <a16:creationId xmlns:a16="http://schemas.microsoft.com/office/drawing/2014/main" id="{4F77AD78-8F7D-85ED-1F23-45BDD9EF701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210818" y="7274615"/>
            <a:ext cx="3976420" cy="1872696"/>
          </a:xfrm>
          <a:prstGeom prst="rect">
            <a:avLst/>
          </a:prstGeom>
        </p:spPr>
      </p:pic>
      <p:pic>
        <p:nvPicPr>
          <p:cNvPr id="29" name="图片 28">
            <a:extLst>
              <a:ext uri="{FF2B5EF4-FFF2-40B4-BE49-F238E27FC236}">
                <a16:creationId xmlns:a16="http://schemas.microsoft.com/office/drawing/2014/main" id="{D64BC46C-F59C-5915-8FD5-A22DF8604A4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618183" y="7274615"/>
            <a:ext cx="3976420" cy="1872696"/>
          </a:xfrm>
          <a:prstGeom prst="rect">
            <a:avLst/>
          </a:prstGeom>
        </p:spPr>
      </p:pic>
      <p:grpSp>
        <p:nvGrpSpPr>
          <p:cNvPr id="10" name="Group 9">
            <a:extLst>
              <a:ext uri="{FF2B5EF4-FFF2-40B4-BE49-F238E27FC236}">
                <a16:creationId xmlns:a16="http://schemas.microsoft.com/office/drawing/2014/main" id="{5271D37F-B197-88D5-563F-0A1626ECB66B}"/>
              </a:ext>
            </a:extLst>
          </p:cNvPr>
          <p:cNvGrpSpPr/>
          <p:nvPr/>
        </p:nvGrpSpPr>
        <p:grpSpPr>
          <a:xfrm>
            <a:off x="970296" y="5376863"/>
            <a:ext cx="301138" cy="2743202"/>
            <a:chOff x="1283677" y="6383215"/>
            <a:chExt cx="272563" cy="2743202"/>
          </a:xfrm>
        </p:grpSpPr>
        <p:pic>
          <p:nvPicPr>
            <p:cNvPr id="5" name="Graphic 4" descr="Tick with solid fill">
              <a:extLst>
                <a:ext uri="{FF2B5EF4-FFF2-40B4-BE49-F238E27FC236}">
                  <a16:creationId xmlns:a16="http://schemas.microsoft.com/office/drawing/2014/main" id="{82215D31-92AC-71DE-F3EE-AB624EC0069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283678" y="6383215"/>
              <a:ext cx="272562" cy="474787"/>
            </a:xfrm>
            <a:prstGeom prst="rect">
              <a:avLst/>
            </a:prstGeom>
          </p:spPr>
        </p:pic>
        <p:pic>
          <p:nvPicPr>
            <p:cNvPr id="6" name="Graphic 5" descr="Tick with solid fill">
              <a:extLst>
                <a:ext uri="{FF2B5EF4-FFF2-40B4-BE49-F238E27FC236}">
                  <a16:creationId xmlns:a16="http://schemas.microsoft.com/office/drawing/2014/main" id="{59F23EBE-4DD2-1A68-69AB-029D102BFC9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283677" y="7139352"/>
              <a:ext cx="272562" cy="474787"/>
            </a:xfrm>
            <a:prstGeom prst="rect">
              <a:avLst/>
            </a:prstGeom>
          </p:spPr>
        </p:pic>
        <p:pic>
          <p:nvPicPr>
            <p:cNvPr id="8" name="Graphic 7" descr="Tick with solid fill">
              <a:extLst>
                <a:ext uri="{FF2B5EF4-FFF2-40B4-BE49-F238E27FC236}">
                  <a16:creationId xmlns:a16="http://schemas.microsoft.com/office/drawing/2014/main" id="{A5D3F6B6-BEE0-C394-D116-ED5BDCD00BB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283677" y="7877907"/>
              <a:ext cx="272562" cy="474787"/>
            </a:xfrm>
            <a:prstGeom prst="rect">
              <a:avLst/>
            </a:prstGeom>
          </p:spPr>
        </p:pic>
        <p:pic>
          <p:nvPicPr>
            <p:cNvPr id="9" name="Graphic 8" descr="Tick with solid fill">
              <a:extLst>
                <a:ext uri="{FF2B5EF4-FFF2-40B4-BE49-F238E27FC236}">
                  <a16:creationId xmlns:a16="http://schemas.microsoft.com/office/drawing/2014/main" id="{6B1E03F1-D1A4-5E26-8B60-884353B8353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283677" y="8651630"/>
              <a:ext cx="272562" cy="474787"/>
            </a:xfrm>
            <a:prstGeom prst="rect">
              <a:avLst/>
            </a:prstGeom>
          </p:spPr>
        </p:pic>
      </p:grpSp>
    </p:spTree>
    <p:extLst>
      <p:ext uri="{BB962C8B-B14F-4D97-AF65-F5344CB8AC3E}">
        <p14:creationId xmlns:p14="http://schemas.microsoft.com/office/powerpoint/2010/main" val="228826901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E38577-E2C4-CD44-9546-6AB929378845}"/>
            </a:ext>
          </a:extLst>
        </p:cNvPr>
        <p:cNvGrpSpPr/>
        <p:nvPr/>
      </p:nvGrpSpPr>
      <p:grpSpPr>
        <a:xfrm>
          <a:off x="0" y="0"/>
          <a:ext cx="0" cy="0"/>
          <a:chOff x="0" y="0"/>
          <a:chExt cx="0" cy="0"/>
        </a:xfrm>
      </p:grpSpPr>
      <p:sp>
        <p:nvSpPr>
          <p:cNvPr id="13" name="TextBox 12">
            <a:extLst>
              <a:ext uri="{FF2B5EF4-FFF2-40B4-BE49-F238E27FC236}">
                <a16:creationId xmlns:a16="http://schemas.microsoft.com/office/drawing/2014/main" id="{EC590D8F-A2D3-FEAD-82B3-43331878931E}"/>
              </a:ext>
            </a:extLst>
          </p:cNvPr>
          <p:cNvSpPr txBox="1"/>
          <p:nvPr/>
        </p:nvSpPr>
        <p:spPr>
          <a:xfrm>
            <a:off x="4572000" y="371475"/>
            <a:ext cx="8843962"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GB" sz="5400">
                <a:solidFill>
                  <a:srgbClr val="FFFFFF"/>
                </a:solidFill>
                <a:latin typeface="Garet Bold"/>
                <a:ea typeface="Calibri"/>
                <a:cs typeface="Calibri"/>
              </a:rPr>
              <a:t>PROJECT 4 HONDURAS</a:t>
            </a:r>
          </a:p>
        </p:txBody>
      </p:sp>
      <p:sp>
        <p:nvSpPr>
          <p:cNvPr id="16" name="TextBox 15">
            <a:extLst>
              <a:ext uri="{FF2B5EF4-FFF2-40B4-BE49-F238E27FC236}">
                <a16:creationId xmlns:a16="http://schemas.microsoft.com/office/drawing/2014/main" id="{5509444F-F162-E0F0-9112-F8DD54B578CB}"/>
              </a:ext>
            </a:extLst>
          </p:cNvPr>
          <p:cNvSpPr txBox="1"/>
          <p:nvPr/>
        </p:nvSpPr>
        <p:spPr>
          <a:xfrm>
            <a:off x="957261" y="1928813"/>
            <a:ext cx="7758112" cy="4403513"/>
          </a:xfrm>
          <a:prstGeom prst="rect">
            <a:avLst/>
          </a:prstGeom>
          <a:solidFill>
            <a:schemeClr val="tx1">
              <a:lumMod val="85000"/>
              <a:lumOff val="15000"/>
            </a:schemeClr>
          </a:solidFill>
          <a:ln>
            <a:solidFill>
              <a:schemeClr val="tx1">
                <a:lumMod val="50000"/>
                <a:lumOff val="50000"/>
              </a:schemeClr>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GB" sz="3200" b="1">
                <a:solidFill>
                  <a:schemeClr val="bg1"/>
                </a:solidFill>
                <a:latin typeface="Garet Bold"/>
                <a:ea typeface="Calibri"/>
                <a:cs typeface="Calibri"/>
              </a:rPr>
              <a:t>SUCCESSES</a:t>
            </a:r>
            <a:endParaRPr lang="en-US">
              <a:solidFill>
                <a:schemeClr val="bg1"/>
              </a:solidFill>
            </a:endParaRPr>
          </a:p>
          <a:p>
            <a:pPr>
              <a:lnSpc>
                <a:spcPts val="3024"/>
              </a:lnSpc>
            </a:pPr>
            <a:endParaRPr lang="en-US" sz="2000" b="1">
              <a:solidFill>
                <a:schemeClr val="bg1"/>
              </a:solidFill>
              <a:ea typeface="Calibri"/>
              <a:cs typeface="Calibri"/>
            </a:endParaRPr>
          </a:p>
          <a:p>
            <a:pPr>
              <a:lnSpc>
                <a:spcPts val="3024"/>
              </a:lnSpc>
            </a:pPr>
            <a:endParaRPr lang="en-US" sz="2000" b="1">
              <a:solidFill>
                <a:schemeClr val="bg1"/>
              </a:solidFill>
              <a:latin typeface="Calibri"/>
              <a:ea typeface="Calibri"/>
              <a:cs typeface="Calibri"/>
            </a:endParaRPr>
          </a:p>
          <a:p>
            <a:pPr marL="342900" indent="-342900">
              <a:lnSpc>
                <a:spcPts val="3024"/>
              </a:lnSpc>
              <a:buFont typeface="Arial,Sans-Serif"/>
              <a:buChar char="•"/>
            </a:pPr>
            <a:r>
              <a:rPr lang="en-US" sz="2400" b="1">
                <a:solidFill>
                  <a:schemeClr val="bg1"/>
                </a:solidFill>
                <a:latin typeface="Calibri"/>
                <a:ea typeface="Calibri"/>
                <a:cs typeface="Calibri"/>
              </a:rPr>
              <a:t>Acceptable Overall Cost Control </a:t>
            </a:r>
          </a:p>
          <a:p>
            <a:pPr marL="342900" indent="-342900">
              <a:lnSpc>
                <a:spcPts val="3024"/>
              </a:lnSpc>
              <a:buFont typeface="Arial,Sans-Serif"/>
              <a:buChar char="•"/>
            </a:pPr>
            <a:endParaRPr lang="en-US" sz="2400" b="1">
              <a:solidFill>
                <a:schemeClr val="bg1"/>
              </a:solidFill>
              <a:latin typeface="Calibri"/>
              <a:ea typeface="Calibri"/>
              <a:cs typeface="Calibri"/>
            </a:endParaRPr>
          </a:p>
          <a:p>
            <a:pPr marL="342900" indent="-342900">
              <a:lnSpc>
                <a:spcPts val="3024"/>
              </a:lnSpc>
              <a:buFont typeface="Arial,Sans-Serif"/>
              <a:buChar char="•"/>
            </a:pPr>
            <a:r>
              <a:rPr lang="en-US" sz="2400" b="1">
                <a:solidFill>
                  <a:schemeClr val="bg1"/>
                </a:solidFill>
                <a:latin typeface="Calibri"/>
                <a:ea typeface="Calibri"/>
                <a:cs typeface="Calibri"/>
              </a:rPr>
              <a:t>Reasonable Arrangement of Inspectors</a:t>
            </a:r>
            <a:endParaRPr lang="en-US" sz="2400">
              <a:solidFill>
                <a:schemeClr val="bg1"/>
              </a:solidFill>
              <a:ea typeface="Calibri"/>
              <a:cs typeface="Calibri"/>
            </a:endParaRPr>
          </a:p>
          <a:p>
            <a:pPr marL="342900" indent="-342900">
              <a:lnSpc>
                <a:spcPts val="3024"/>
              </a:lnSpc>
              <a:buFont typeface="Arial,Sans-Serif"/>
              <a:buChar char="•"/>
            </a:pPr>
            <a:endParaRPr lang="en-US" sz="2400">
              <a:solidFill>
                <a:srgbClr val="000000"/>
              </a:solidFill>
              <a:latin typeface="Calibri"/>
              <a:ea typeface="Calibri"/>
              <a:cs typeface="Calibri"/>
            </a:endParaRPr>
          </a:p>
          <a:p>
            <a:pPr marL="342900" indent="-342900">
              <a:lnSpc>
                <a:spcPts val="3024"/>
              </a:lnSpc>
              <a:buFont typeface="Arial"/>
              <a:buChar char="•"/>
            </a:pPr>
            <a:r>
              <a:rPr lang="en-US" sz="2400" b="1">
                <a:solidFill>
                  <a:schemeClr val="bg1"/>
                </a:solidFill>
                <a:latin typeface="Calibri"/>
                <a:ea typeface="Calibri"/>
                <a:cs typeface="Calibri"/>
              </a:rPr>
              <a:t>Effective Ways of Mitigating the Risk of Test Failure</a:t>
            </a:r>
          </a:p>
          <a:p>
            <a:pPr algn="ctr"/>
            <a:endParaRPr lang="en-GB" sz="3200" b="1">
              <a:solidFill>
                <a:schemeClr val="bg1"/>
              </a:solidFill>
              <a:latin typeface="Garet Bold"/>
              <a:ea typeface="Calibri"/>
              <a:cs typeface="Calibri"/>
            </a:endParaRPr>
          </a:p>
          <a:p>
            <a:endParaRPr lang="en-GB">
              <a:solidFill>
                <a:schemeClr val="bg1"/>
              </a:solidFill>
              <a:latin typeface="Calibri"/>
              <a:ea typeface="Calibri"/>
              <a:cs typeface="Calibri"/>
            </a:endParaRPr>
          </a:p>
          <a:p>
            <a:pPr marL="342900" indent="-342900">
              <a:lnSpc>
                <a:spcPts val="3024"/>
              </a:lnSpc>
              <a:buFont typeface="Arial,Sans-Serif"/>
              <a:buChar char="•"/>
            </a:pPr>
            <a:endParaRPr lang="en-US" sz="2000">
              <a:solidFill>
                <a:schemeClr val="bg1"/>
              </a:solidFill>
              <a:latin typeface="Calibri"/>
              <a:ea typeface="Calibri"/>
              <a:cs typeface="Calibri"/>
            </a:endParaRPr>
          </a:p>
        </p:txBody>
      </p:sp>
      <p:sp>
        <p:nvSpPr>
          <p:cNvPr id="17" name="TextBox 16">
            <a:extLst>
              <a:ext uri="{FF2B5EF4-FFF2-40B4-BE49-F238E27FC236}">
                <a16:creationId xmlns:a16="http://schemas.microsoft.com/office/drawing/2014/main" id="{9AF12892-DE62-EB99-605A-A7FC53485230}"/>
              </a:ext>
            </a:extLst>
          </p:cNvPr>
          <p:cNvSpPr txBox="1"/>
          <p:nvPr/>
        </p:nvSpPr>
        <p:spPr>
          <a:xfrm>
            <a:off x="9829800" y="1928812"/>
            <a:ext cx="7515997" cy="1231556"/>
          </a:xfrm>
          <a:prstGeom prst="rect">
            <a:avLst/>
          </a:prstGeom>
          <a:solidFill>
            <a:schemeClr val="tx1">
              <a:lumMod val="50000"/>
              <a:lumOff val="50000"/>
            </a:schemeClr>
          </a:solidFill>
          <a:ln>
            <a:solidFill>
              <a:schemeClr val="tx1">
                <a:lumMod val="50000"/>
                <a:lumOff val="50000"/>
              </a:schemeClr>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GB" sz="3200">
                <a:solidFill>
                  <a:schemeClr val="bg1"/>
                </a:solidFill>
                <a:latin typeface="Garet Bold"/>
                <a:ea typeface="Calibri"/>
                <a:cs typeface="Calibri"/>
              </a:rPr>
              <a:t>CHALLENGES</a:t>
            </a:r>
            <a:r>
              <a:rPr lang="en-GB">
                <a:ea typeface="Calibri"/>
                <a:cs typeface="Calibri"/>
              </a:rPr>
              <a:t> </a:t>
            </a:r>
            <a:endParaRPr lang="en-US"/>
          </a:p>
          <a:p>
            <a:endParaRPr lang="en-GB">
              <a:ea typeface="Calibri"/>
              <a:cs typeface="Calibri"/>
            </a:endParaRPr>
          </a:p>
          <a:p>
            <a:pPr marL="342900" indent="-342900">
              <a:lnSpc>
                <a:spcPts val="3024"/>
              </a:lnSpc>
              <a:buFont typeface="Arial,Sans-Serif"/>
              <a:buChar char="•"/>
            </a:pPr>
            <a:r>
              <a:rPr lang="en-US" sz="2400" b="1">
                <a:solidFill>
                  <a:srgbClr val="FFFFFF"/>
                </a:solidFill>
                <a:latin typeface="Calibri"/>
                <a:ea typeface="Calibri"/>
                <a:cs typeface="Calibri"/>
              </a:rPr>
              <a:t>More Comprehensive Risk Control of Supplier Selection</a:t>
            </a:r>
          </a:p>
        </p:txBody>
      </p:sp>
      <p:pic>
        <p:nvPicPr>
          <p:cNvPr id="19" name="Picture 18" descr="A white bull with horns and coins in the background&#10;&#10;Description automatically generated">
            <a:extLst>
              <a:ext uri="{FF2B5EF4-FFF2-40B4-BE49-F238E27FC236}">
                <a16:creationId xmlns:a16="http://schemas.microsoft.com/office/drawing/2014/main" id="{D3810E6E-DB58-BC1E-E9BB-821D4DFBC7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25083" y="8654563"/>
            <a:ext cx="1632437" cy="1632437"/>
          </a:xfrm>
          <a:prstGeom prst="rect">
            <a:avLst/>
          </a:prstGeom>
        </p:spPr>
      </p:pic>
      <p:sp>
        <p:nvSpPr>
          <p:cNvPr id="20" name="TextBox 19">
            <a:extLst>
              <a:ext uri="{FF2B5EF4-FFF2-40B4-BE49-F238E27FC236}">
                <a16:creationId xmlns:a16="http://schemas.microsoft.com/office/drawing/2014/main" id="{3FEC415C-9507-1937-C90A-B879A0E5B0D8}"/>
              </a:ext>
            </a:extLst>
          </p:cNvPr>
          <p:cNvSpPr txBox="1"/>
          <p:nvPr/>
        </p:nvSpPr>
        <p:spPr>
          <a:xfrm>
            <a:off x="9829799" y="4133719"/>
            <a:ext cx="7716794" cy="4354982"/>
          </a:xfrm>
          <a:prstGeom prst="rect">
            <a:avLst/>
          </a:prstGeom>
          <a:solidFill>
            <a:schemeClr val="tx1">
              <a:lumMod val="50000"/>
              <a:lumOff val="50000"/>
            </a:schemeClr>
          </a:solidFill>
          <a:ln>
            <a:solidFill>
              <a:schemeClr val="tx1">
                <a:lumMod val="50000"/>
                <a:lumOff val="50000"/>
              </a:schemeClr>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GB" sz="3200">
                <a:solidFill>
                  <a:schemeClr val="bg1"/>
                </a:solidFill>
                <a:latin typeface="Garet Bold"/>
                <a:ea typeface="Calibri"/>
                <a:cs typeface="Calibri"/>
              </a:rPr>
              <a:t>LESSONS LEARNED </a:t>
            </a:r>
            <a:endParaRPr lang="en-US">
              <a:solidFill>
                <a:schemeClr val="bg1"/>
              </a:solidFill>
            </a:endParaRPr>
          </a:p>
          <a:p>
            <a:endParaRPr lang="en-GB">
              <a:ea typeface="Calibri"/>
              <a:cs typeface="Calibri"/>
            </a:endParaRPr>
          </a:p>
          <a:p>
            <a:pPr marL="342900" indent="-342900">
              <a:buFont typeface="Arial,Sans-Serif"/>
              <a:buChar char="•"/>
            </a:pPr>
            <a:r>
              <a:rPr lang="en-US" sz="2400" b="1">
                <a:solidFill>
                  <a:srgbClr val="FFFFFF"/>
                </a:solidFill>
                <a:latin typeface="Calibri"/>
                <a:ea typeface="Calibri"/>
                <a:cs typeface="Calibri"/>
              </a:rPr>
              <a:t>Good Internal Teamwork</a:t>
            </a:r>
          </a:p>
          <a:p>
            <a:pPr marL="342900" indent="-342900">
              <a:buFont typeface="Arial,Sans-Serif"/>
              <a:buChar char="•"/>
            </a:pPr>
            <a:endParaRPr lang="en-US" sz="2400" b="1">
              <a:solidFill>
                <a:srgbClr val="FFFFFF"/>
              </a:solidFill>
              <a:latin typeface="Calibri"/>
              <a:ea typeface="Calibri"/>
              <a:cs typeface="Calibri"/>
            </a:endParaRPr>
          </a:p>
          <a:p>
            <a:pPr marL="342900" indent="-342900">
              <a:buFont typeface="Arial,Sans-Serif"/>
              <a:buChar char="•"/>
            </a:pPr>
            <a:r>
              <a:rPr lang="en-US" sz="2400" b="1">
                <a:solidFill>
                  <a:srgbClr val="FFFFFF"/>
                </a:solidFill>
                <a:latin typeface="Calibri"/>
                <a:ea typeface="Calibri"/>
                <a:cs typeface="Calibri"/>
              </a:rPr>
              <a:t>Effective and Efficient Negotiating Skills.</a:t>
            </a:r>
          </a:p>
          <a:p>
            <a:pPr marL="342900" indent="-342900">
              <a:buFont typeface="Arial,Sans-Serif"/>
              <a:buChar char="•"/>
            </a:pPr>
            <a:endParaRPr lang="en-US" sz="2400" b="1">
              <a:solidFill>
                <a:srgbClr val="FFFFFF"/>
              </a:solidFill>
              <a:latin typeface="Calibri"/>
              <a:ea typeface="Calibri"/>
              <a:cs typeface="Calibri"/>
            </a:endParaRPr>
          </a:p>
          <a:p>
            <a:pPr marL="342900" indent="-342900">
              <a:buFont typeface="Arial"/>
              <a:buChar char="•"/>
            </a:pPr>
            <a:r>
              <a:rPr lang="en-US" sz="2400" b="1">
                <a:solidFill>
                  <a:srgbClr val="FFFFFF"/>
                </a:solidFill>
                <a:latin typeface="Calibri"/>
                <a:ea typeface="Calibri"/>
                <a:cs typeface="Calibri"/>
              </a:rPr>
              <a:t>The Project Manager's Role as a BRIDGE</a:t>
            </a:r>
          </a:p>
          <a:p>
            <a:pPr marL="342900" indent="-342900">
              <a:buFont typeface="Arial,Sans-Serif"/>
              <a:buChar char="•"/>
            </a:pPr>
            <a:endParaRPr lang="en-US" sz="2400">
              <a:solidFill>
                <a:srgbClr val="FFFFFF"/>
              </a:solidFill>
              <a:latin typeface="Calibri"/>
              <a:ea typeface="Calibri"/>
              <a:cs typeface="Calibri"/>
            </a:endParaRPr>
          </a:p>
          <a:p>
            <a:pPr marL="342900" indent="-342900">
              <a:buFont typeface="Arial,Sans-Serif"/>
              <a:buChar char="•"/>
            </a:pPr>
            <a:endParaRPr lang="en-US" sz="2400">
              <a:solidFill>
                <a:srgbClr val="FFFFFF"/>
              </a:solidFill>
              <a:latin typeface="Calibri"/>
              <a:ea typeface="Calibri"/>
              <a:cs typeface="Calibri"/>
            </a:endParaRPr>
          </a:p>
          <a:p>
            <a:pPr marL="342900" indent="-342900">
              <a:buFont typeface="Arial,Sans-Serif"/>
              <a:buChar char="•"/>
            </a:pPr>
            <a:endParaRPr lang="en-US" sz="2400">
              <a:solidFill>
                <a:srgbClr val="FFFFFF"/>
              </a:solidFill>
              <a:latin typeface="Calibri"/>
              <a:ea typeface="Calibri"/>
              <a:cs typeface="Calibri"/>
            </a:endParaRPr>
          </a:p>
          <a:p>
            <a:pPr marL="342900" indent="-342900">
              <a:buFont typeface="Arial,Sans-Serif"/>
              <a:buChar char="•"/>
            </a:pPr>
            <a:endParaRPr lang="en-US">
              <a:solidFill>
                <a:srgbClr val="FFFFFF"/>
              </a:solidFill>
              <a:latin typeface="Calibri"/>
              <a:ea typeface="Calibri"/>
              <a:cs typeface="Calibri"/>
            </a:endParaRPr>
          </a:p>
          <a:p>
            <a:pPr marL="342900" indent="-342900">
              <a:buFont typeface="Arial,Sans-Serif"/>
              <a:buChar char="•"/>
            </a:pPr>
            <a:endParaRPr lang="en-US">
              <a:solidFill>
                <a:srgbClr val="FFFFFF"/>
              </a:solidFill>
              <a:latin typeface="Calibri"/>
              <a:ea typeface="Calibri"/>
              <a:cs typeface="Calibri"/>
            </a:endParaRPr>
          </a:p>
        </p:txBody>
      </p:sp>
      <p:pic>
        <p:nvPicPr>
          <p:cNvPr id="3" name="Picture 2" descr="Honduras - Free flags icons">
            <a:extLst>
              <a:ext uri="{FF2B5EF4-FFF2-40B4-BE49-F238E27FC236}">
                <a16:creationId xmlns:a16="http://schemas.microsoft.com/office/drawing/2014/main" id="{4B353ED7-9F96-C3DD-D5ED-9EF38D10A084}"/>
              </a:ext>
            </a:extLst>
          </p:cNvPr>
          <p:cNvPicPr>
            <a:picLocks noChangeAspect="1"/>
          </p:cNvPicPr>
          <p:nvPr/>
        </p:nvPicPr>
        <p:blipFill>
          <a:blip r:embed="rId3"/>
          <a:stretch>
            <a:fillRect/>
          </a:stretch>
        </p:blipFill>
        <p:spPr>
          <a:xfrm>
            <a:off x="13317171" y="372574"/>
            <a:ext cx="756139" cy="729762"/>
          </a:xfrm>
          <a:prstGeom prst="rect">
            <a:avLst/>
          </a:prstGeom>
        </p:spPr>
      </p:pic>
    </p:spTree>
    <p:extLst>
      <p:ext uri="{BB962C8B-B14F-4D97-AF65-F5344CB8AC3E}">
        <p14:creationId xmlns:p14="http://schemas.microsoft.com/office/powerpoint/2010/main" val="266812601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Freeform 528">
            <a:extLst>
              <a:ext uri="{FF2B5EF4-FFF2-40B4-BE49-F238E27FC236}">
                <a16:creationId xmlns:a16="http://schemas.microsoft.com/office/drawing/2014/main" id="{2589B07E-D56E-24BB-60A3-E2A076771720}"/>
              </a:ext>
            </a:extLst>
          </p:cNvPr>
          <p:cNvSpPr/>
          <p:nvPr/>
        </p:nvSpPr>
        <p:spPr bwMode="auto">
          <a:xfrm>
            <a:off x="5853352" y="2422781"/>
            <a:ext cx="1061918" cy="1060333"/>
          </a:xfrm>
          <a:custGeom>
            <a:avLst/>
            <a:gdLst>
              <a:gd name="T0" fmla="*/ 125 w 1159"/>
              <a:gd name="T1" fmla="*/ 353 h 1159"/>
              <a:gd name="T2" fmla="*/ 353 w 1159"/>
              <a:gd name="T3" fmla="*/ 1034 h 1159"/>
              <a:gd name="T4" fmla="*/ 1034 w 1159"/>
              <a:gd name="T5" fmla="*/ 806 h 1159"/>
              <a:gd name="T6" fmla="*/ 806 w 1159"/>
              <a:gd name="T7" fmla="*/ 125 h 1159"/>
              <a:gd name="T8" fmla="*/ 125 w 1159"/>
              <a:gd name="T9" fmla="*/ 353 h 1159"/>
            </a:gdLst>
            <a:ahLst/>
            <a:cxnLst>
              <a:cxn ang="0">
                <a:pos x="T0" y="T1"/>
              </a:cxn>
              <a:cxn ang="0">
                <a:pos x="T2" y="T3"/>
              </a:cxn>
              <a:cxn ang="0">
                <a:pos x="T4" y="T5"/>
              </a:cxn>
              <a:cxn ang="0">
                <a:pos x="T6" y="T7"/>
              </a:cxn>
              <a:cxn ang="0">
                <a:pos x="T8" y="T9"/>
              </a:cxn>
            </a:cxnLst>
            <a:rect l="0" t="0" r="r" b="b"/>
            <a:pathLst>
              <a:path w="1159" h="1159">
                <a:moveTo>
                  <a:pt x="125" y="353"/>
                </a:moveTo>
                <a:cubicBezTo>
                  <a:pt x="0" y="604"/>
                  <a:pt x="102" y="909"/>
                  <a:pt x="353" y="1034"/>
                </a:cubicBezTo>
                <a:cubicBezTo>
                  <a:pt x="604" y="1159"/>
                  <a:pt x="909" y="1057"/>
                  <a:pt x="1034" y="806"/>
                </a:cubicBezTo>
                <a:cubicBezTo>
                  <a:pt x="1159" y="555"/>
                  <a:pt x="1057" y="250"/>
                  <a:pt x="806" y="125"/>
                </a:cubicBezTo>
                <a:cubicBezTo>
                  <a:pt x="555" y="0"/>
                  <a:pt x="250" y="102"/>
                  <a:pt x="125" y="353"/>
                </a:cubicBezTo>
                <a:close/>
              </a:path>
            </a:pathLst>
          </a:custGeom>
          <a:solidFill>
            <a:schemeClr val="tx1">
              <a:lumMod val="75000"/>
              <a:lumOff val="25000"/>
            </a:schemeClr>
          </a:solidFill>
          <a:ln w="76200">
            <a:solidFill>
              <a:schemeClr val="bg1"/>
            </a:solidFill>
          </a:ln>
        </p:spPr>
        <p:txBody>
          <a:bodyPr vert="horz" wrap="square" lIns="91440" tIns="45720" rIns="91440" bIns="45720" numCol="1" anchor="t" anchorCtr="0" compatLnSpc="1"/>
          <a:lstStyle/>
          <a:p>
            <a:endParaRPr lang="zh-CN" altLang="en-US">
              <a:solidFill>
                <a:prstClr val="black"/>
              </a:solidFill>
            </a:endParaRPr>
          </a:p>
        </p:txBody>
      </p:sp>
      <p:graphicFrame>
        <p:nvGraphicFramePr>
          <p:cNvPr id="3" name="Diagram 7">
            <a:extLst>
              <a:ext uri="{FF2B5EF4-FFF2-40B4-BE49-F238E27FC236}">
                <a16:creationId xmlns:a16="http://schemas.microsoft.com/office/drawing/2014/main" id="{63B6A86D-A95F-64F5-F0C4-49AA3A586209}"/>
              </a:ext>
            </a:extLst>
          </p:cNvPr>
          <p:cNvGraphicFramePr/>
          <p:nvPr>
            <p:extLst>
              <p:ext uri="{D42A27DB-BD31-4B8C-83A1-F6EECF244321}">
                <p14:modId xmlns:p14="http://schemas.microsoft.com/office/powerpoint/2010/main" val="477878488"/>
              </p:ext>
            </p:extLst>
          </p:nvPr>
        </p:nvGraphicFramePr>
        <p:xfrm>
          <a:off x="-908993" y="1637320"/>
          <a:ext cx="10971434" cy="731428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1" name="TextBox 10">
            <a:extLst>
              <a:ext uri="{FF2B5EF4-FFF2-40B4-BE49-F238E27FC236}">
                <a16:creationId xmlns:a16="http://schemas.microsoft.com/office/drawing/2014/main" id="{9C403F95-43F1-A27E-4EF9-8FEC54A76B74}"/>
              </a:ext>
            </a:extLst>
          </p:cNvPr>
          <p:cNvSpPr txBox="1"/>
          <p:nvPr/>
        </p:nvSpPr>
        <p:spPr>
          <a:xfrm>
            <a:off x="8458200" y="1328738"/>
            <a:ext cx="8858250" cy="212365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a:solidFill>
                  <a:srgbClr val="FFFFFF"/>
                </a:solidFill>
                <a:cs typeface="Arial"/>
              </a:rPr>
              <a:t>Resource</a:t>
            </a:r>
            <a:r>
              <a:rPr lang="zh-CN" altLang="en-US" sz="2800" b="1">
                <a:solidFill>
                  <a:srgbClr val="FFFFFF"/>
                </a:solidFill>
                <a:latin typeface="Calibri"/>
                <a:ea typeface="宋体"/>
                <a:cs typeface="Arial"/>
              </a:rPr>
              <a:t> </a:t>
            </a:r>
            <a:r>
              <a:rPr lang="en-US" sz="2800" b="1">
                <a:solidFill>
                  <a:srgbClr val="FFFFFF"/>
                </a:solidFill>
                <a:cs typeface="Arial"/>
              </a:rPr>
              <a:t>Management: </a:t>
            </a:r>
            <a:r>
              <a:rPr lang="en-US" sz="2800">
                <a:cs typeface="Arial"/>
              </a:rPr>
              <a:t>​</a:t>
            </a:r>
            <a:endParaRPr lang="en-US" sz="2800">
              <a:ea typeface="Calibri"/>
              <a:cs typeface="Arial"/>
            </a:endParaRPr>
          </a:p>
          <a:p>
            <a:pPr marL="457200" indent="-457200">
              <a:buFont typeface="Arial,Sans-Serif"/>
              <a:buChar char="•"/>
            </a:pPr>
            <a:r>
              <a:rPr lang="en-US" sz="2600">
                <a:solidFill>
                  <a:srgbClr val="FFFFFF"/>
                </a:solidFill>
                <a:cs typeface="Arial"/>
              </a:rPr>
              <a:t>Simulation</a:t>
            </a:r>
            <a:r>
              <a:rPr lang="zh-CN" altLang="en-US" sz="2600">
                <a:solidFill>
                  <a:srgbClr val="FFFFFF"/>
                </a:solidFill>
                <a:latin typeface="Calibri"/>
                <a:ea typeface="宋体"/>
                <a:cs typeface="Arial"/>
              </a:rPr>
              <a:t> --&gt; </a:t>
            </a:r>
            <a:r>
              <a:rPr lang="en-US" sz="2600">
                <a:solidFill>
                  <a:srgbClr val="FFFFFF"/>
                </a:solidFill>
                <a:cs typeface="Arial"/>
              </a:rPr>
              <a:t>The first three stages were done well, as can be seen from the total spend and curve.</a:t>
            </a:r>
            <a:r>
              <a:rPr lang="zh-CN" altLang="en-US" sz="2600">
                <a:latin typeface="Calibri"/>
                <a:ea typeface="宋体"/>
                <a:cs typeface="Arial"/>
              </a:rPr>
              <a:t>​</a:t>
            </a:r>
          </a:p>
          <a:p>
            <a:pPr marL="457200" indent="-457200">
              <a:buFont typeface="Arial,Sans-Serif"/>
              <a:buChar char="•"/>
            </a:pPr>
            <a:r>
              <a:rPr lang="en-US" sz="2600">
                <a:solidFill>
                  <a:srgbClr val="FFFFFF"/>
                </a:solidFill>
                <a:cs typeface="Arial"/>
              </a:rPr>
              <a:t>Real life --&gt; </a:t>
            </a:r>
            <a:r>
              <a:rPr lang="en-GB" sz="2600">
                <a:solidFill>
                  <a:srgbClr val="FFFFFF"/>
                </a:solidFill>
                <a:cs typeface="Arial"/>
              </a:rPr>
              <a:t>Consider personnel flow from a more detailed perspective.</a:t>
            </a:r>
            <a:r>
              <a:rPr lang="zh-CN" altLang="en-US" sz="2600">
                <a:latin typeface="Calibri"/>
                <a:ea typeface="宋体"/>
                <a:cs typeface="Arial"/>
              </a:rPr>
              <a:t>​</a:t>
            </a:r>
          </a:p>
        </p:txBody>
      </p:sp>
      <p:sp>
        <p:nvSpPr>
          <p:cNvPr id="12" name="TextBox 11">
            <a:extLst>
              <a:ext uri="{FF2B5EF4-FFF2-40B4-BE49-F238E27FC236}">
                <a16:creationId xmlns:a16="http://schemas.microsoft.com/office/drawing/2014/main" id="{FE3FA69C-28BC-6E59-3E7F-D49F74609E24}"/>
              </a:ext>
            </a:extLst>
          </p:cNvPr>
          <p:cNvSpPr txBox="1"/>
          <p:nvPr/>
        </p:nvSpPr>
        <p:spPr>
          <a:xfrm>
            <a:off x="8458200" y="3814763"/>
            <a:ext cx="9844087" cy="135421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a:solidFill>
                  <a:srgbClr val="FFFFFF"/>
                </a:solidFill>
                <a:cs typeface="Segoe UI"/>
              </a:rPr>
              <a:t>Communication: </a:t>
            </a:r>
            <a:r>
              <a:rPr lang="en-US" sz="2800">
                <a:cs typeface="Segoe UI"/>
              </a:rPr>
              <a:t>​</a:t>
            </a:r>
            <a:endParaRPr lang="en-US" sz="2800">
              <a:ea typeface="Calibri"/>
              <a:cs typeface="Segoe UI"/>
            </a:endParaRPr>
          </a:p>
          <a:p>
            <a:pPr marL="457200" indent="-457200">
              <a:buFont typeface="Arial,Sans-Serif"/>
              <a:buChar char="•"/>
            </a:pPr>
            <a:r>
              <a:rPr lang="en-US" sz="2600">
                <a:solidFill>
                  <a:srgbClr val="FFFFFF"/>
                </a:solidFill>
                <a:cs typeface="Arial"/>
              </a:rPr>
              <a:t>Simulation</a:t>
            </a:r>
            <a:r>
              <a:rPr lang="zh-CN" altLang="en-US" sz="2600">
                <a:solidFill>
                  <a:srgbClr val="FFFFFF"/>
                </a:solidFill>
                <a:latin typeface="Calibri"/>
                <a:ea typeface="宋体"/>
                <a:cs typeface="Arial"/>
              </a:rPr>
              <a:t> </a:t>
            </a:r>
            <a:r>
              <a:rPr lang="zh-CN" altLang="en-US" sz="2600">
                <a:solidFill>
                  <a:srgbClr val="FFFFFF"/>
                </a:solidFill>
                <a:ea typeface="宋体"/>
                <a:cs typeface="Arial"/>
              </a:rPr>
              <a:t>--&gt; </a:t>
            </a:r>
            <a:r>
              <a:rPr lang="en-US" sz="2600">
                <a:solidFill>
                  <a:srgbClr val="FFFFFF"/>
                </a:solidFill>
                <a:cs typeface="Arial"/>
              </a:rPr>
              <a:t>Manager</a:t>
            </a:r>
            <a:r>
              <a:rPr lang="zh-CN" altLang="en-US" sz="2600">
                <a:solidFill>
                  <a:srgbClr val="FFFFFF"/>
                </a:solidFill>
                <a:latin typeface="Calibri"/>
                <a:ea typeface="宋体"/>
                <a:cs typeface="Arial"/>
              </a:rPr>
              <a:t> </a:t>
            </a:r>
            <a:r>
              <a:rPr lang="en-US" sz="2600">
                <a:solidFill>
                  <a:srgbClr val="FFFFFF"/>
                </a:solidFill>
                <a:cs typeface="Arial"/>
              </a:rPr>
              <a:t>as a bridge with other teams and portfolio.</a:t>
            </a:r>
            <a:r>
              <a:rPr lang="zh-CN" altLang="en-US" sz="2600">
                <a:latin typeface="Calibri"/>
                <a:ea typeface="宋体"/>
                <a:cs typeface="Arial"/>
              </a:rPr>
              <a:t>​</a:t>
            </a:r>
          </a:p>
          <a:p>
            <a:pPr marL="457200" indent="-457200">
              <a:buFont typeface="Arial,Sans-Serif"/>
              <a:buChar char="•"/>
            </a:pPr>
            <a:r>
              <a:rPr lang="en-US" sz="2600">
                <a:solidFill>
                  <a:srgbClr val="FFFFFF"/>
                </a:solidFill>
                <a:cs typeface="Arial"/>
              </a:rPr>
              <a:t>Real life</a:t>
            </a:r>
            <a:r>
              <a:rPr lang="zh-CN" altLang="en-US" sz="2600">
                <a:solidFill>
                  <a:srgbClr val="FFFFFF"/>
                </a:solidFill>
                <a:latin typeface="Calibri"/>
                <a:ea typeface="宋体"/>
                <a:cs typeface="Arial"/>
              </a:rPr>
              <a:t> </a:t>
            </a:r>
            <a:r>
              <a:rPr lang="zh-CN" altLang="en-US" sz="2600">
                <a:solidFill>
                  <a:srgbClr val="FFFFFF"/>
                </a:solidFill>
                <a:ea typeface="宋体"/>
                <a:cs typeface="Arial"/>
              </a:rPr>
              <a:t>--&gt;</a:t>
            </a:r>
            <a:r>
              <a:rPr lang="en-GB" sz="2600">
                <a:solidFill>
                  <a:srgbClr val="FFFFFF"/>
                </a:solidFill>
                <a:cs typeface="Arial"/>
              </a:rPr>
              <a:t>Cross-departmental collaboration.</a:t>
            </a:r>
            <a:endParaRPr lang="en-GB" sz="2600">
              <a:solidFill>
                <a:srgbClr val="FFFFFF"/>
              </a:solidFill>
              <a:ea typeface="Calibri"/>
              <a:cs typeface="Arial"/>
            </a:endParaRPr>
          </a:p>
        </p:txBody>
      </p:sp>
      <p:sp>
        <p:nvSpPr>
          <p:cNvPr id="14" name="文本框 280">
            <a:extLst>
              <a:ext uri="{FF2B5EF4-FFF2-40B4-BE49-F238E27FC236}">
                <a16:creationId xmlns:a16="http://schemas.microsoft.com/office/drawing/2014/main" id="{513E627B-0061-D144-53BE-21F46FA4C088}"/>
              </a:ext>
            </a:extLst>
          </p:cNvPr>
          <p:cNvSpPr txBox="1"/>
          <p:nvPr/>
        </p:nvSpPr>
        <p:spPr>
          <a:xfrm>
            <a:off x="8616313" y="5470195"/>
            <a:ext cx="8787233" cy="1384995"/>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en-US" altLang="zh-CN" sz="2800" b="1">
                <a:solidFill>
                  <a:schemeClr val="accent6"/>
                </a:solidFill>
                <a:ea typeface="宋体"/>
              </a:rPr>
              <a:t>Organisational</a:t>
            </a:r>
            <a:r>
              <a:rPr kumimoji="1" lang="zh-CN" altLang="en-US" sz="2800" b="1">
                <a:solidFill>
                  <a:schemeClr val="accent6"/>
                </a:solidFill>
                <a:ea typeface="宋体"/>
              </a:rPr>
              <a:t> </a:t>
            </a:r>
            <a:r>
              <a:rPr kumimoji="1" lang="en-US" altLang="zh-CN" sz="2800" b="1">
                <a:solidFill>
                  <a:schemeClr val="accent6"/>
                </a:solidFill>
                <a:ea typeface="宋体"/>
              </a:rPr>
              <a:t>Structure: </a:t>
            </a:r>
            <a:endParaRPr lang="en-US" altLang="zh-CN" sz="2800" b="1">
              <a:solidFill>
                <a:schemeClr val="accent6"/>
              </a:solidFill>
              <a:ea typeface="宋体"/>
              <a:cs typeface="Calibri"/>
            </a:endParaRPr>
          </a:p>
          <a:p>
            <a:pPr marL="457200" indent="-457200">
              <a:buFont typeface="Arial"/>
              <a:buChar char="•"/>
            </a:pPr>
            <a:r>
              <a:rPr kumimoji="1" lang="en-US" sz="2800">
                <a:solidFill>
                  <a:schemeClr val="accent6"/>
                </a:solidFill>
                <a:ea typeface="+mn-lt"/>
                <a:cs typeface="+mn-lt"/>
              </a:rPr>
              <a:t>Simulation</a:t>
            </a:r>
            <a:r>
              <a:rPr kumimoji="1" lang="zh-CN" altLang="en-US" sz="2800">
                <a:solidFill>
                  <a:schemeClr val="accent6"/>
                </a:solidFill>
                <a:ea typeface="宋体"/>
              </a:rPr>
              <a:t> </a:t>
            </a:r>
            <a:r>
              <a:rPr kumimoji="1" lang="zh-CN" altLang="en-US" sz="2800">
                <a:solidFill>
                  <a:schemeClr val="accent6"/>
                </a:solidFill>
                <a:ea typeface="宋体"/>
                <a:sym typeface="Wingdings" pitchFamily="2" charset="2"/>
              </a:rPr>
              <a:t>--&gt; </a:t>
            </a:r>
            <a:r>
              <a:rPr kumimoji="1" lang="en-US" altLang="zh-CN" sz="2800">
                <a:solidFill>
                  <a:schemeClr val="accent6"/>
                </a:solidFill>
                <a:ea typeface="宋体"/>
                <a:sym typeface="Wingdings" pitchFamily="2" charset="2"/>
              </a:rPr>
              <a:t>Lack of clear task division.</a:t>
            </a:r>
            <a:endParaRPr kumimoji="1" lang="zh-CN" altLang="en-US" sz="2800">
              <a:solidFill>
                <a:schemeClr val="accent6"/>
              </a:solidFill>
              <a:ea typeface="宋体"/>
              <a:sym typeface="Wingdings" pitchFamily="2" charset="2"/>
            </a:endParaRPr>
          </a:p>
          <a:p>
            <a:pPr marL="457200" indent="-457200">
              <a:buFont typeface="Arial"/>
              <a:buChar char="•"/>
            </a:pPr>
            <a:r>
              <a:rPr kumimoji="1" lang="en-US" altLang="zh-CN" sz="2800">
                <a:solidFill>
                  <a:schemeClr val="accent6"/>
                </a:solidFill>
                <a:ea typeface="宋体"/>
                <a:sym typeface="Wingdings" pitchFamily="2" charset="2"/>
              </a:rPr>
              <a:t>Real</a:t>
            </a:r>
            <a:r>
              <a:rPr kumimoji="1" lang="en-US" altLang="zh-CN" sz="2800">
                <a:solidFill>
                  <a:schemeClr val="accent6"/>
                </a:solidFill>
                <a:ea typeface="宋体"/>
              </a:rPr>
              <a:t> life</a:t>
            </a:r>
            <a:r>
              <a:rPr kumimoji="1" lang="zh-CN" altLang="en-US" sz="2800">
                <a:solidFill>
                  <a:schemeClr val="accent6"/>
                </a:solidFill>
                <a:ea typeface="宋体"/>
              </a:rPr>
              <a:t> </a:t>
            </a:r>
            <a:r>
              <a:rPr kumimoji="1" lang="zh-CN" altLang="en-US" sz="2800">
                <a:solidFill>
                  <a:schemeClr val="accent6"/>
                </a:solidFill>
                <a:ea typeface="宋体"/>
                <a:sym typeface="Wingdings" pitchFamily="2" charset="2"/>
              </a:rPr>
              <a:t>--&gt;</a:t>
            </a:r>
            <a:r>
              <a:rPr kumimoji="1" lang="en-US" altLang="zh-CN" sz="2800">
                <a:solidFill>
                  <a:schemeClr val="accent6"/>
                </a:solidFill>
                <a:ea typeface="宋体"/>
                <a:sym typeface="Wingdings" pitchFamily="2" charset="2"/>
              </a:rPr>
              <a:t> Established processes.</a:t>
            </a:r>
            <a:endParaRPr lang="zh-CN" altLang="en-US" sz="2800">
              <a:solidFill>
                <a:schemeClr val="accent6"/>
              </a:solidFill>
              <a:ea typeface="宋体"/>
              <a:cs typeface="Calibri"/>
            </a:endParaRPr>
          </a:p>
        </p:txBody>
      </p:sp>
      <p:sp>
        <p:nvSpPr>
          <p:cNvPr id="16" name="文本框 278">
            <a:extLst>
              <a:ext uri="{FF2B5EF4-FFF2-40B4-BE49-F238E27FC236}">
                <a16:creationId xmlns:a16="http://schemas.microsoft.com/office/drawing/2014/main" id="{2890CE0C-FD75-ECDA-72DA-106991887A31}"/>
              </a:ext>
            </a:extLst>
          </p:cNvPr>
          <p:cNvSpPr txBox="1"/>
          <p:nvPr/>
        </p:nvSpPr>
        <p:spPr>
          <a:xfrm>
            <a:off x="8614924" y="7212222"/>
            <a:ext cx="9192577" cy="224676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en-US" altLang="zh-CN" sz="2800" b="1">
                <a:solidFill>
                  <a:schemeClr val="bg1"/>
                </a:solidFill>
                <a:ea typeface="宋体"/>
              </a:rPr>
              <a:t>Decision-making: </a:t>
            </a:r>
          </a:p>
          <a:p>
            <a:pPr marL="457200" indent="-457200">
              <a:buFont typeface="Arial"/>
              <a:buChar char="•"/>
            </a:pPr>
            <a:r>
              <a:rPr kumimoji="1" lang="en-US" altLang="zh-CN" sz="2800">
                <a:solidFill>
                  <a:schemeClr val="bg1"/>
                </a:solidFill>
                <a:ea typeface="宋体"/>
              </a:rPr>
              <a:t>Simulation</a:t>
            </a:r>
            <a:r>
              <a:rPr kumimoji="1" lang="zh-CN" altLang="en-US" sz="2800">
                <a:solidFill>
                  <a:schemeClr val="bg1"/>
                </a:solidFill>
                <a:ea typeface="宋体"/>
              </a:rPr>
              <a:t> </a:t>
            </a:r>
            <a:r>
              <a:rPr kumimoji="1" lang="zh-CN" altLang="en-US" sz="2800">
                <a:solidFill>
                  <a:schemeClr val="bg1"/>
                </a:solidFill>
                <a:ea typeface="宋体"/>
                <a:sym typeface="Wingdings" pitchFamily="2" charset="2"/>
              </a:rPr>
              <a:t>--&gt; Better analysis needed when selecting suppliers (</a:t>
            </a:r>
            <a:r>
              <a:rPr kumimoji="1" lang="en-US" altLang="zh-CN" sz="2800">
                <a:solidFill>
                  <a:schemeClr val="bg1"/>
                </a:solidFill>
                <a:ea typeface="宋体"/>
                <a:sym typeface="Wingdings" pitchFamily="2" charset="2"/>
              </a:rPr>
              <a:t>M311 &amp; P214).</a:t>
            </a:r>
            <a:endParaRPr kumimoji="1" lang="en-US" altLang="zh-CN" sz="2800">
              <a:solidFill>
                <a:schemeClr val="bg1"/>
              </a:solidFill>
              <a:ea typeface="宋体"/>
            </a:endParaRPr>
          </a:p>
          <a:p>
            <a:pPr marL="457200" indent="-457200">
              <a:buFont typeface="Arial"/>
              <a:buChar char="•"/>
            </a:pPr>
            <a:r>
              <a:rPr kumimoji="1" lang="en-US" altLang="zh-CN" sz="2800">
                <a:solidFill>
                  <a:schemeClr val="bg1"/>
                </a:solidFill>
                <a:ea typeface="宋体"/>
              </a:rPr>
              <a:t>Real life</a:t>
            </a:r>
            <a:r>
              <a:rPr kumimoji="1" lang="zh-CN" altLang="en-US" sz="2800">
                <a:solidFill>
                  <a:schemeClr val="bg1"/>
                </a:solidFill>
                <a:ea typeface="宋体"/>
              </a:rPr>
              <a:t> </a:t>
            </a:r>
            <a:r>
              <a:rPr kumimoji="1" lang="zh-CN" altLang="en-US" sz="2800">
                <a:solidFill>
                  <a:schemeClr val="bg1"/>
                </a:solidFill>
                <a:ea typeface="宋体"/>
                <a:sym typeface="Wingdings" pitchFamily="2" charset="2"/>
              </a:rPr>
              <a:t>--&gt; </a:t>
            </a:r>
            <a:r>
              <a:rPr kumimoji="1" lang="en-US" altLang="zh-CN" sz="2800">
                <a:solidFill>
                  <a:schemeClr val="bg1"/>
                </a:solidFill>
                <a:ea typeface="宋体"/>
                <a:sym typeface="Wingdings" pitchFamily="2" charset="2"/>
              </a:rPr>
              <a:t>Conduct market research </a:t>
            </a:r>
            <a:r>
              <a:rPr kumimoji="1" lang="en-US" altLang="zh-CN" sz="2800">
                <a:solidFill>
                  <a:schemeClr val="bg1"/>
                </a:solidFill>
                <a:ea typeface="宋体"/>
              </a:rPr>
              <a:t>taking into account </a:t>
            </a:r>
            <a:r>
              <a:rPr kumimoji="1" lang="en" altLang="zh-CN" sz="2800">
                <a:solidFill>
                  <a:schemeClr val="bg1"/>
                </a:solidFill>
                <a:ea typeface="宋体"/>
              </a:rPr>
              <a:t>the country, region, and company culture.</a:t>
            </a:r>
            <a:endParaRPr lang="zh-CN" altLang="en-US" sz="2800">
              <a:solidFill>
                <a:schemeClr val="bg1"/>
              </a:solidFill>
              <a:ea typeface="宋体"/>
              <a:cs typeface="Calibri"/>
            </a:endParaRPr>
          </a:p>
        </p:txBody>
      </p:sp>
      <p:sp>
        <p:nvSpPr>
          <p:cNvPr id="18" name="Freeform 13">
            <a:extLst>
              <a:ext uri="{FF2B5EF4-FFF2-40B4-BE49-F238E27FC236}">
                <a16:creationId xmlns:a16="http://schemas.microsoft.com/office/drawing/2014/main" id="{C5E4406D-23E5-C916-30E2-274EAAFF3FB7}"/>
              </a:ext>
            </a:extLst>
          </p:cNvPr>
          <p:cNvSpPr/>
          <p:nvPr/>
        </p:nvSpPr>
        <p:spPr>
          <a:xfrm>
            <a:off x="16108172" y="0"/>
            <a:ext cx="2179828" cy="636510"/>
          </a:xfrm>
          <a:custGeom>
            <a:avLst/>
            <a:gdLst/>
            <a:ahLst/>
            <a:cxnLst/>
            <a:rect l="l" t="t" r="r" b="b"/>
            <a:pathLst>
              <a:path w="2179828" h="636510">
                <a:moveTo>
                  <a:pt x="0" y="0"/>
                </a:moveTo>
                <a:lnTo>
                  <a:pt x="2179828" y="0"/>
                </a:lnTo>
                <a:lnTo>
                  <a:pt x="2179828" y="636510"/>
                </a:lnTo>
                <a:lnTo>
                  <a:pt x="0" y="636510"/>
                </a:lnTo>
                <a:lnTo>
                  <a:pt x="0" y="0"/>
                </a:lnTo>
                <a:close/>
              </a:path>
            </a:pathLst>
          </a:custGeom>
          <a:blipFill>
            <a:blip r:embed="rId7"/>
            <a:stretch>
              <a:fillRect/>
            </a:stretch>
          </a:blipFill>
        </p:spPr>
        <p:txBody>
          <a:bodyPr/>
          <a:lstStyle/>
          <a:p>
            <a:endParaRPr lang="zh-CN" altLang="en-US"/>
          </a:p>
        </p:txBody>
      </p:sp>
      <p:pic>
        <p:nvPicPr>
          <p:cNvPr id="20" name="Picture 19" descr="A white bull with horns and coins in the background&#10;&#10;Description automatically generated">
            <a:extLst>
              <a:ext uri="{FF2B5EF4-FFF2-40B4-BE49-F238E27FC236}">
                <a16:creationId xmlns:a16="http://schemas.microsoft.com/office/drawing/2014/main" id="{C2EE2AAE-9E98-8D1F-5ADB-3A765DC9C20A}"/>
              </a:ext>
            </a:extLst>
          </p:cNvPr>
          <p:cNvPicPr>
            <a:picLocks noChangeAspect="1"/>
          </p:cNvPicPr>
          <p:nvPr/>
        </p:nvPicPr>
        <p:blipFill>
          <a:blip r:embed="rId8"/>
          <a:stretch>
            <a:fillRect/>
          </a:stretch>
        </p:blipFill>
        <p:spPr>
          <a:xfrm>
            <a:off x="16644579" y="8632796"/>
            <a:ext cx="1647825" cy="1647825"/>
          </a:xfrm>
          <a:prstGeom prst="rect">
            <a:avLst/>
          </a:prstGeom>
        </p:spPr>
      </p:pic>
      <p:grpSp>
        <p:nvGrpSpPr>
          <p:cNvPr id="81" name="组合 150">
            <a:extLst>
              <a:ext uri="{FF2B5EF4-FFF2-40B4-BE49-F238E27FC236}">
                <a16:creationId xmlns:a16="http://schemas.microsoft.com/office/drawing/2014/main" id="{2C5AEA36-04FE-4AEF-B2C9-A017E477B94E}"/>
              </a:ext>
            </a:extLst>
          </p:cNvPr>
          <p:cNvGrpSpPr/>
          <p:nvPr/>
        </p:nvGrpSpPr>
        <p:grpSpPr>
          <a:xfrm>
            <a:off x="5892461" y="5953006"/>
            <a:ext cx="930562" cy="928981"/>
            <a:chOff x="10801204" y="1613333"/>
            <a:chExt cx="1382059" cy="1379709"/>
          </a:xfrm>
        </p:grpSpPr>
        <p:sp>
          <p:nvSpPr>
            <p:cNvPr id="22" name="Freeform 470">
              <a:extLst>
                <a:ext uri="{FF2B5EF4-FFF2-40B4-BE49-F238E27FC236}">
                  <a16:creationId xmlns:a16="http://schemas.microsoft.com/office/drawing/2014/main" id="{2C2337C2-A86C-4521-3188-224B1346D9F0}"/>
                </a:ext>
              </a:extLst>
            </p:cNvPr>
            <p:cNvSpPr/>
            <p:nvPr/>
          </p:nvSpPr>
          <p:spPr bwMode="auto">
            <a:xfrm>
              <a:off x="10801204" y="1613333"/>
              <a:ext cx="1382059" cy="1379709"/>
            </a:xfrm>
            <a:custGeom>
              <a:avLst/>
              <a:gdLst>
                <a:gd name="T0" fmla="*/ 508 w 1016"/>
                <a:gd name="T1" fmla="*/ 0 h 1016"/>
                <a:gd name="T2" fmla="*/ 1016 w 1016"/>
                <a:gd name="T3" fmla="*/ 508 h 1016"/>
                <a:gd name="T4" fmla="*/ 897 w 1016"/>
                <a:gd name="T5" fmla="*/ 835 h 1016"/>
                <a:gd name="T6" fmla="*/ 508 w 1016"/>
                <a:gd name="T7" fmla="*/ 1016 h 1016"/>
                <a:gd name="T8" fmla="*/ 118 w 1016"/>
                <a:gd name="T9" fmla="*/ 835 h 1016"/>
                <a:gd name="T10" fmla="*/ 0 w 1016"/>
                <a:gd name="T11" fmla="*/ 508 h 1016"/>
                <a:gd name="T12" fmla="*/ 508 w 1016"/>
                <a:gd name="T13" fmla="*/ 0 h 1016"/>
              </a:gdLst>
              <a:ahLst/>
              <a:cxnLst>
                <a:cxn ang="0">
                  <a:pos x="T0" y="T1"/>
                </a:cxn>
                <a:cxn ang="0">
                  <a:pos x="T2" y="T3"/>
                </a:cxn>
                <a:cxn ang="0">
                  <a:pos x="T4" y="T5"/>
                </a:cxn>
                <a:cxn ang="0">
                  <a:pos x="T6" y="T7"/>
                </a:cxn>
                <a:cxn ang="0">
                  <a:pos x="T8" y="T9"/>
                </a:cxn>
                <a:cxn ang="0">
                  <a:pos x="T10" y="T11"/>
                </a:cxn>
                <a:cxn ang="0">
                  <a:pos x="T12" y="T13"/>
                </a:cxn>
              </a:cxnLst>
              <a:rect l="0" t="0" r="r" b="b"/>
              <a:pathLst>
                <a:path w="1016" h="1016">
                  <a:moveTo>
                    <a:pt x="508" y="0"/>
                  </a:moveTo>
                  <a:cubicBezTo>
                    <a:pt x="788" y="0"/>
                    <a:pt x="1016" y="228"/>
                    <a:pt x="1016" y="508"/>
                  </a:cubicBezTo>
                  <a:cubicBezTo>
                    <a:pt x="1016" y="633"/>
                    <a:pt x="971" y="746"/>
                    <a:pt x="897" y="835"/>
                  </a:cubicBezTo>
                  <a:cubicBezTo>
                    <a:pt x="804" y="946"/>
                    <a:pt x="664" y="1016"/>
                    <a:pt x="508" y="1016"/>
                  </a:cubicBezTo>
                  <a:cubicBezTo>
                    <a:pt x="351" y="1016"/>
                    <a:pt x="211" y="946"/>
                    <a:pt x="118" y="835"/>
                  </a:cubicBezTo>
                  <a:cubicBezTo>
                    <a:pt x="44" y="746"/>
                    <a:pt x="0" y="633"/>
                    <a:pt x="0" y="508"/>
                  </a:cubicBezTo>
                  <a:cubicBezTo>
                    <a:pt x="0" y="228"/>
                    <a:pt x="227" y="0"/>
                    <a:pt x="508" y="0"/>
                  </a:cubicBezTo>
                  <a:close/>
                </a:path>
              </a:pathLst>
            </a:custGeom>
            <a:solidFill>
              <a:schemeClr val="tx1">
                <a:lumMod val="75000"/>
                <a:lumOff val="25000"/>
              </a:schemeClr>
            </a:solidFill>
            <a:ln w="76200">
              <a:solidFill>
                <a:schemeClr val="accent6"/>
              </a:solidFill>
            </a:ln>
          </p:spPr>
          <p:txBody>
            <a:bodyPr vert="horz" wrap="square" lIns="91440" tIns="45720" rIns="91440" bIns="45720" numCol="1" anchor="t" anchorCtr="0" compatLnSpc="1"/>
            <a:lstStyle/>
            <a:p>
              <a:endParaRPr lang="zh-CN" altLang="en-US">
                <a:solidFill>
                  <a:prstClr val="black"/>
                </a:solidFill>
              </a:endParaRPr>
            </a:p>
          </p:txBody>
        </p:sp>
        <p:grpSp>
          <p:nvGrpSpPr>
            <p:cNvPr id="23" name="组合 213">
              <a:extLst>
                <a:ext uri="{FF2B5EF4-FFF2-40B4-BE49-F238E27FC236}">
                  <a16:creationId xmlns:a16="http://schemas.microsoft.com/office/drawing/2014/main" id="{3F25367A-9A9B-640F-43C7-257E6F9B3DB4}"/>
                </a:ext>
              </a:extLst>
            </p:cNvPr>
            <p:cNvGrpSpPr/>
            <p:nvPr/>
          </p:nvGrpSpPr>
          <p:grpSpPr>
            <a:xfrm>
              <a:off x="11198427" y="1876581"/>
              <a:ext cx="766244" cy="766243"/>
              <a:chOff x="6419851" y="503238"/>
              <a:chExt cx="517525" cy="517525"/>
            </a:xfrm>
          </p:grpSpPr>
          <p:sp>
            <p:nvSpPr>
              <p:cNvPr id="24" name="Freeform 471">
                <a:extLst>
                  <a:ext uri="{FF2B5EF4-FFF2-40B4-BE49-F238E27FC236}">
                    <a16:creationId xmlns:a16="http://schemas.microsoft.com/office/drawing/2014/main" id="{EB65B698-450A-884D-3940-DCBDE9D9595C}"/>
                  </a:ext>
                </a:extLst>
              </p:cNvPr>
              <p:cNvSpPr>
                <a:spLocks noEditPoints="1"/>
              </p:cNvSpPr>
              <p:nvPr/>
            </p:nvSpPr>
            <p:spPr bwMode="auto">
              <a:xfrm>
                <a:off x="6419851" y="503238"/>
                <a:ext cx="517525" cy="517525"/>
              </a:xfrm>
              <a:custGeom>
                <a:avLst/>
                <a:gdLst>
                  <a:gd name="T0" fmla="*/ 0 w 326"/>
                  <a:gd name="T1" fmla="*/ 0 h 326"/>
                  <a:gd name="T2" fmla="*/ 0 w 326"/>
                  <a:gd name="T3" fmla="*/ 326 h 326"/>
                  <a:gd name="T4" fmla="*/ 326 w 326"/>
                  <a:gd name="T5" fmla="*/ 326 h 326"/>
                  <a:gd name="T6" fmla="*/ 0 w 326"/>
                  <a:gd name="T7" fmla="*/ 0 h 326"/>
                  <a:gd name="T8" fmla="*/ 50 w 326"/>
                  <a:gd name="T9" fmla="*/ 122 h 326"/>
                  <a:gd name="T10" fmla="*/ 204 w 326"/>
                  <a:gd name="T11" fmla="*/ 276 h 326"/>
                  <a:gd name="T12" fmla="*/ 50 w 326"/>
                  <a:gd name="T13" fmla="*/ 276 h 326"/>
                  <a:gd name="T14" fmla="*/ 50 w 326"/>
                  <a:gd name="T15" fmla="*/ 122 h 3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6" h="326">
                    <a:moveTo>
                      <a:pt x="0" y="0"/>
                    </a:moveTo>
                    <a:lnTo>
                      <a:pt x="0" y="326"/>
                    </a:lnTo>
                    <a:lnTo>
                      <a:pt x="326" y="326"/>
                    </a:lnTo>
                    <a:lnTo>
                      <a:pt x="0" y="0"/>
                    </a:lnTo>
                    <a:close/>
                    <a:moveTo>
                      <a:pt x="50" y="122"/>
                    </a:moveTo>
                    <a:lnTo>
                      <a:pt x="204" y="276"/>
                    </a:lnTo>
                    <a:lnTo>
                      <a:pt x="50" y="276"/>
                    </a:lnTo>
                    <a:lnTo>
                      <a:pt x="50" y="122"/>
                    </a:lnTo>
                    <a:close/>
                  </a:path>
                </a:pathLst>
              </a:custGeom>
              <a:solidFill>
                <a:srgbClr val="ED7D3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25" name="Freeform 472">
                <a:extLst>
                  <a:ext uri="{FF2B5EF4-FFF2-40B4-BE49-F238E27FC236}">
                    <a16:creationId xmlns:a16="http://schemas.microsoft.com/office/drawing/2014/main" id="{E203694E-1017-E55E-7377-30E464F0DF90}"/>
                  </a:ext>
                </a:extLst>
              </p:cNvPr>
              <p:cNvSpPr/>
              <p:nvPr/>
            </p:nvSpPr>
            <p:spPr bwMode="auto">
              <a:xfrm>
                <a:off x="6435726" y="539750"/>
                <a:ext cx="20638" cy="20638"/>
              </a:xfrm>
              <a:custGeom>
                <a:avLst/>
                <a:gdLst>
                  <a:gd name="T0" fmla="*/ 0 w 13"/>
                  <a:gd name="T1" fmla="*/ 13 h 13"/>
                  <a:gd name="T2" fmla="*/ 0 w 13"/>
                  <a:gd name="T3" fmla="*/ 12 h 13"/>
                  <a:gd name="T4" fmla="*/ 12 w 13"/>
                  <a:gd name="T5" fmla="*/ 0 h 13"/>
                  <a:gd name="T6" fmla="*/ 13 w 13"/>
                  <a:gd name="T7" fmla="*/ 1 h 13"/>
                  <a:gd name="T8" fmla="*/ 0 w 13"/>
                  <a:gd name="T9" fmla="*/ 13 h 13"/>
                </a:gdLst>
                <a:ahLst/>
                <a:cxnLst>
                  <a:cxn ang="0">
                    <a:pos x="T0" y="T1"/>
                  </a:cxn>
                  <a:cxn ang="0">
                    <a:pos x="T2" y="T3"/>
                  </a:cxn>
                  <a:cxn ang="0">
                    <a:pos x="T4" y="T5"/>
                  </a:cxn>
                  <a:cxn ang="0">
                    <a:pos x="T6" y="T7"/>
                  </a:cxn>
                  <a:cxn ang="0">
                    <a:pos x="T8" y="T9"/>
                  </a:cxn>
                </a:cxnLst>
                <a:rect l="0" t="0" r="r" b="b"/>
                <a:pathLst>
                  <a:path w="13" h="13">
                    <a:moveTo>
                      <a:pt x="0" y="13"/>
                    </a:moveTo>
                    <a:lnTo>
                      <a:pt x="0" y="12"/>
                    </a:lnTo>
                    <a:lnTo>
                      <a:pt x="12" y="0"/>
                    </a:lnTo>
                    <a:lnTo>
                      <a:pt x="13" y="1"/>
                    </a:lnTo>
                    <a:lnTo>
                      <a:pt x="0" y="13"/>
                    </a:lnTo>
                    <a:close/>
                  </a:path>
                </a:pathLst>
              </a:custGeom>
              <a:solidFill>
                <a:srgbClr val="2B414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26" name="Freeform 473">
                <a:extLst>
                  <a:ext uri="{FF2B5EF4-FFF2-40B4-BE49-F238E27FC236}">
                    <a16:creationId xmlns:a16="http://schemas.microsoft.com/office/drawing/2014/main" id="{45EC3362-4242-3C6E-0A45-BBFAAD599D06}"/>
                  </a:ext>
                </a:extLst>
              </p:cNvPr>
              <p:cNvSpPr/>
              <p:nvPr/>
            </p:nvSpPr>
            <p:spPr bwMode="auto">
              <a:xfrm>
                <a:off x="6451601" y="547688"/>
                <a:ext cx="12700" cy="12700"/>
              </a:xfrm>
              <a:custGeom>
                <a:avLst/>
                <a:gdLst>
                  <a:gd name="T0" fmla="*/ 0 w 8"/>
                  <a:gd name="T1" fmla="*/ 8 h 8"/>
                  <a:gd name="T2" fmla="*/ 0 w 8"/>
                  <a:gd name="T3" fmla="*/ 8 h 8"/>
                  <a:gd name="T4" fmla="*/ 7 w 8"/>
                  <a:gd name="T5" fmla="*/ 0 h 8"/>
                  <a:gd name="T6" fmla="*/ 8 w 8"/>
                  <a:gd name="T7" fmla="*/ 1 h 8"/>
                  <a:gd name="T8" fmla="*/ 0 w 8"/>
                  <a:gd name="T9" fmla="*/ 8 h 8"/>
                </a:gdLst>
                <a:ahLst/>
                <a:cxnLst>
                  <a:cxn ang="0">
                    <a:pos x="T0" y="T1"/>
                  </a:cxn>
                  <a:cxn ang="0">
                    <a:pos x="T2" y="T3"/>
                  </a:cxn>
                  <a:cxn ang="0">
                    <a:pos x="T4" y="T5"/>
                  </a:cxn>
                  <a:cxn ang="0">
                    <a:pos x="T6" y="T7"/>
                  </a:cxn>
                  <a:cxn ang="0">
                    <a:pos x="T8" y="T9"/>
                  </a:cxn>
                </a:cxnLst>
                <a:rect l="0" t="0" r="r" b="b"/>
                <a:pathLst>
                  <a:path w="8" h="8">
                    <a:moveTo>
                      <a:pt x="0" y="8"/>
                    </a:moveTo>
                    <a:lnTo>
                      <a:pt x="0" y="8"/>
                    </a:lnTo>
                    <a:lnTo>
                      <a:pt x="7" y="0"/>
                    </a:lnTo>
                    <a:lnTo>
                      <a:pt x="8" y="1"/>
                    </a:lnTo>
                    <a:lnTo>
                      <a:pt x="0" y="8"/>
                    </a:lnTo>
                    <a:close/>
                  </a:path>
                </a:pathLst>
              </a:custGeom>
              <a:solidFill>
                <a:srgbClr val="2B414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27" name="Freeform 474">
                <a:extLst>
                  <a:ext uri="{FF2B5EF4-FFF2-40B4-BE49-F238E27FC236}">
                    <a16:creationId xmlns:a16="http://schemas.microsoft.com/office/drawing/2014/main" id="{79A7AFAB-F0B0-8991-BB30-29460621E5B1}"/>
                  </a:ext>
                </a:extLst>
              </p:cNvPr>
              <p:cNvSpPr/>
              <p:nvPr/>
            </p:nvSpPr>
            <p:spPr bwMode="auto">
              <a:xfrm>
                <a:off x="6451601" y="555625"/>
                <a:ext cx="20638" cy="22225"/>
              </a:xfrm>
              <a:custGeom>
                <a:avLst/>
                <a:gdLst>
                  <a:gd name="T0" fmla="*/ 1 w 13"/>
                  <a:gd name="T1" fmla="*/ 14 h 14"/>
                  <a:gd name="T2" fmla="*/ 0 w 13"/>
                  <a:gd name="T3" fmla="*/ 13 h 14"/>
                  <a:gd name="T4" fmla="*/ 12 w 13"/>
                  <a:gd name="T5" fmla="*/ 0 h 14"/>
                  <a:gd name="T6" fmla="*/ 13 w 13"/>
                  <a:gd name="T7" fmla="*/ 1 h 14"/>
                  <a:gd name="T8" fmla="*/ 1 w 13"/>
                  <a:gd name="T9" fmla="*/ 14 h 14"/>
                </a:gdLst>
                <a:ahLst/>
                <a:cxnLst>
                  <a:cxn ang="0">
                    <a:pos x="T0" y="T1"/>
                  </a:cxn>
                  <a:cxn ang="0">
                    <a:pos x="T2" y="T3"/>
                  </a:cxn>
                  <a:cxn ang="0">
                    <a:pos x="T4" y="T5"/>
                  </a:cxn>
                  <a:cxn ang="0">
                    <a:pos x="T6" y="T7"/>
                  </a:cxn>
                  <a:cxn ang="0">
                    <a:pos x="T8" y="T9"/>
                  </a:cxn>
                </a:cxnLst>
                <a:rect l="0" t="0" r="r" b="b"/>
                <a:pathLst>
                  <a:path w="13" h="14">
                    <a:moveTo>
                      <a:pt x="1" y="14"/>
                    </a:moveTo>
                    <a:lnTo>
                      <a:pt x="0" y="13"/>
                    </a:lnTo>
                    <a:lnTo>
                      <a:pt x="12" y="0"/>
                    </a:lnTo>
                    <a:lnTo>
                      <a:pt x="13" y="1"/>
                    </a:lnTo>
                    <a:lnTo>
                      <a:pt x="1" y="14"/>
                    </a:lnTo>
                    <a:close/>
                  </a:path>
                </a:pathLst>
              </a:custGeom>
              <a:solidFill>
                <a:srgbClr val="2B414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28" name="Freeform 475">
                <a:extLst>
                  <a:ext uri="{FF2B5EF4-FFF2-40B4-BE49-F238E27FC236}">
                    <a16:creationId xmlns:a16="http://schemas.microsoft.com/office/drawing/2014/main" id="{A7019CC2-BF94-22A7-AD63-5AA0B0575EEF}"/>
                  </a:ext>
                </a:extLst>
              </p:cNvPr>
              <p:cNvSpPr/>
              <p:nvPr/>
            </p:nvSpPr>
            <p:spPr bwMode="auto">
              <a:xfrm>
                <a:off x="6467476" y="565150"/>
                <a:ext cx="12700" cy="12700"/>
              </a:xfrm>
              <a:custGeom>
                <a:avLst/>
                <a:gdLst>
                  <a:gd name="T0" fmla="*/ 1 w 8"/>
                  <a:gd name="T1" fmla="*/ 8 h 8"/>
                  <a:gd name="T2" fmla="*/ 0 w 8"/>
                  <a:gd name="T3" fmla="*/ 7 h 8"/>
                  <a:gd name="T4" fmla="*/ 8 w 8"/>
                  <a:gd name="T5" fmla="*/ 0 h 8"/>
                  <a:gd name="T6" fmla="*/ 8 w 8"/>
                  <a:gd name="T7" fmla="*/ 0 h 8"/>
                  <a:gd name="T8" fmla="*/ 1 w 8"/>
                  <a:gd name="T9" fmla="*/ 8 h 8"/>
                </a:gdLst>
                <a:ahLst/>
                <a:cxnLst>
                  <a:cxn ang="0">
                    <a:pos x="T0" y="T1"/>
                  </a:cxn>
                  <a:cxn ang="0">
                    <a:pos x="T2" y="T3"/>
                  </a:cxn>
                  <a:cxn ang="0">
                    <a:pos x="T4" y="T5"/>
                  </a:cxn>
                  <a:cxn ang="0">
                    <a:pos x="T6" y="T7"/>
                  </a:cxn>
                  <a:cxn ang="0">
                    <a:pos x="T8" y="T9"/>
                  </a:cxn>
                </a:cxnLst>
                <a:rect l="0" t="0" r="r" b="b"/>
                <a:pathLst>
                  <a:path w="8" h="8">
                    <a:moveTo>
                      <a:pt x="1" y="8"/>
                    </a:moveTo>
                    <a:lnTo>
                      <a:pt x="0" y="7"/>
                    </a:lnTo>
                    <a:lnTo>
                      <a:pt x="8" y="0"/>
                    </a:lnTo>
                    <a:lnTo>
                      <a:pt x="8" y="0"/>
                    </a:lnTo>
                    <a:lnTo>
                      <a:pt x="1" y="8"/>
                    </a:lnTo>
                    <a:close/>
                  </a:path>
                </a:pathLst>
              </a:custGeom>
              <a:solidFill>
                <a:srgbClr val="2B414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29" name="Freeform 476">
                <a:extLst>
                  <a:ext uri="{FF2B5EF4-FFF2-40B4-BE49-F238E27FC236}">
                    <a16:creationId xmlns:a16="http://schemas.microsoft.com/office/drawing/2014/main" id="{669FCED7-F2CB-04F0-77C1-B17F323622FD}"/>
                  </a:ext>
                </a:extLst>
              </p:cNvPr>
              <p:cNvSpPr/>
              <p:nvPr/>
            </p:nvSpPr>
            <p:spPr bwMode="auto">
              <a:xfrm>
                <a:off x="6467476" y="571500"/>
                <a:ext cx="20638" cy="22225"/>
              </a:xfrm>
              <a:custGeom>
                <a:avLst/>
                <a:gdLst>
                  <a:gd name="T0" fmla="*/ 1 w 13"/>
                  <a:gd name="T1" fmla="*/ 14 h 14"/>
                  <a:gd name="T2" fmla="*/ 0 w 13"/>
                  <a:gd name="T3" fmla="*/ 13 h 14"/>
                  <a:gd name="T4" fmla="*/ 12 w 13"/>
                  <a:gd name="T5" fmla="*/ 0 h 14"/>
                  <a:gd name="T6" fmla="*/ 13 w 13"/>
                  <a:gd name="T7" fmla="*/ 1 h 14"/>
                  <a:gd name="T8" fmla="*/ 1 w 13"/>
                  <a:gd name="T9" fmla="*/ 14 h 14"/>
                </a:gdLst>
                <a:ahLst/>
                <a:cxnLst>
                  <a:cxn ang="0">
                    <a:pos x="T0" y="T1"/>
                  </a:cxn>
                  <a:cxn ang="0">
                    <a:pos x="T2" y="T3"/>
                  </a:cxn>
                  <a:cxn ang="0">
                    <a:pos x="T4" y="T5"/>
                  </a:cxn>
                  <a:cxn ang="0">
                    <a:pos x="T6" y="T7"/>
                  </a:cxn>
                  <a:cxn ang="0">
                    <a:pos x="T8" y="T9"/>
                  </a:cxn>
                </a:cxnLst>
                <a:rect l="0" t="0" r="r" b="b"/>
                <a:pathLst>
                  <a:path w="13" h="14">
                    <a:moveTo>
                      <a:pt x="1" y="14"/>
                    </a:moveTo>
                    <a:lnTo>
                      <a:pt x="0" y="13"/>
                    </a:lnTo>
                    <a:lnTo>
                      <a:pt x="12" y="0"/>
                    </a:lnTo>
                    <a:lnTo>
                      <a:pt x="13" y="1"/>
                    </a:lnTo>
                    <a:lnTo>
                      <a:pt x="1" y="14"/>
                    </a:lnTo>
                    <a:close/>
                  </a:path>
                </a:pathLst>
              </a:custGeom>
              <a:solidFill>
                <a:srgbClr val="2B414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30" name="Freeform 477">
                <a:extLst>
                  <a:ext uri="{FF2B5EF4-FFF2-40B4-BE49-F238E27FC236}">
                    <a16:creationId xmlns:a16="http://schemas.microsoft.com/office/drawing/2014/main" id="{67E310BF-5C92-1E12-F05F-A87370BECA19}"/>
                  </a:ext>
                </a:extLst>
              </p:cNvPr>
              <p:cNvSpPr/>
              <p:nvPr/>
            </p:nvSpPr>
            <p:spPr bwMode="auto">
              <a:xfrm>
                <a:off x="6483351" y="581025"/>
                <a:ext cx="12700" cy="12700"/>
              </a:xfrm>
              <a:custGeom>
                <a:avLst/>
                <a:gdLst>
                  <a:gd name="T0" fmla="*/ 1 w 8"/>
                  <a:gd name="T1" fmla="*/ 8 h 8"/>
                  <a:gd name="T2" fmla="*/ 0 w 8"/>
                  <a:gd name="T3" fmla="*/ 7 h 8"/>
                  <a:gd name="T4" fmla="*/ 7 w 8"/>
                  <a:gd name="T5" fmla="*/ 0 h 8"/>
                  <a:gd name="T6" fmla="*/ 8 w 8"/>
                  <a:gd name="T7" fmla="*/ 1 h 8"/>
                  <a:gd name="T8" fmla="*/ 1 w 8"/>
                  <a:gd name="T9" fmla="*/ 8 h 8"/>
                </a:gdLst>
                <a:ahLst/>
                <a:cxnLst>
                  <a:cxn ang="0">
                    <a:pos x="T0" y="T1"/>
                  </a:cxn>
                  <a:cxn ang="0">
                    <a:pos x="T2" y="T3"/>
                  </a:cxn>
                  <a:cxn ang="0">
                    <a:pos x="T4" y="T5"/>
                  </a:cxn>
                  <a:cxn ang="0">
                    <a:pos x="T6" y="T7"/>
                  </a:cxn>
                  <a:cxn ang="0">
                    <a:pos x="T8" y="T9"/>
                  </a:cxn>
                </a:cxnLst>
                <a:rect l="0" t="0" r="r" b="b"/>
                <a:pathLst>
                  <a:path w="8" h="8">
                    <a:moveTo>
                      <a:pt x="1" y="8"/>
                    </a:moveTo>
                    <a:lnTo>
                      <a:pt x="0" y="7"/>
                    </a:lnTo>
                    <a:lnTo>
                      <a:pt x="7" y="0"/>
                    </a:lnTo>
                    <a:lnTo>
                      <a:pt x="8" y="1"/>
                    </a:lnTo>
                    <a:lnTo>
                      <a:pt x="1" y="8"/>
                    </a:lnTo>
                    <a:close/>
                  </a:path>
                </a:pathLst>
              </a:custGeom>
              <a:solidFill>
                <a:srgbClr val="2B414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31" name="Freeform 478">
                <a:extLst>
                  <a:ext uri="{FF2B5EF4-FFF2-40B4-BE49-F238E27FC236}">
                    <a16:creationId xmlns:a16="http://schemas.microsoft.com/office/drawing/2014/main" id="{728F734E-180E-0379-F574-1A4448A73A19}"/>
                  </a:ext>
                </a:extLst>
              </p:cNvPr>
              <p:cNvSpPr/>
              <p:nvPr/>
            </p:nvSpPr>
            <p:spPr bwMode="auto">
              <a:xfrm>
                <a:off x="6483351" y="588963"/>
                <a:ext cx="20638" cy="20638"/>
              </a:xfrm>
              <a:custGeom>
                <a:avLst/>
                <a:gdLst>
                  <a:gd name="T0" fmla="*/ 1 w 13"/>
                  <a:gd name="T1" fmla="*/ 13 h 13"/>
                  <a:gd name="T2" fmla="*/ 0 w 13"/>
                  <a:gd name="T3" fmla="*/ 12 h 13"/>
                  <a:gd name="T4" fmla="*/ 13 w 13"/>
                  <a:gd name="T5" fmla="*/ 0 h 13"/>
                  <a:gd name="T6" fmla="*/ 13 w 13"/>
                  <a:gd name="T7" fmla="*/ 0 h 13"/>
                  <a:gd name="T8" fmla="*/ 1 w 13"/>
                  <a:gd name="T9" fmla="*/ 13 h 13"/>
                </a:gdLst>
                <a:ahLst/>
                <a:cxnLst>
                  <a:cxn ang="0">
                    <a:pos x="T0" y="T1"/>
                  </a:cxn>
                  <a:cxn ang="0">
                    <a:pos x="T2" y="T3"/>
                  </a:cxn>
                  <a:cxn ang="0">
                    <a:pos x="T4" y="T5"/>
                  </a:cxn>
                  <a:cxn ang="0">
                    <a:pos x="T6" y="T7"/>
                  </a:cxn>
                  <a:cxn ang="0">
                    <a:pos x="T8" y="T9"/>
                  </a:cxn>
                </a:cxnLst>
                <a:rect l="0" t="0" r="r" b="b"/>
                <a:pathLst>
                  <a:path w="13" h="13">
                    <a:moveTo>
                      <a:pt x="1" y="13"/>
                    </a:moveTo>
                    <a:lnTo>
                      <a:pt x="0" y="12"/>
                    </a:lnTo>
                    <a:lnTo>
                      <a:pt x="13" y="0"/>
                    </a:lnTo>
                    <a:lnTo>
                      <a:pt x="13" y="0"/>
                    </a:lnTo>
                    <a:lnTo>
                      <a:pt x="1" y="13"/>
                    </a:lnTo>
                    <a:close/>
                  </a:path>
                </a:pathLst>
              </a:custGeom>
              <a:solidFill>
                <a:srgbClr val="2B414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32" name="Freeform 479">
                <a:extLst>
                  <a:ext uri="{FF2B5EF4-FFF2-40B4-BE49-F238E27FC236}">
                    <a16:creationId xmlns:a16="http://schemas.microsoft.com/office/drawing/2014/main" id="{04983605-9BC3-88E0-24C1-84E4C8753E43}"/>
                  </a:ext>
                </a:extLst>
              </p:cNvPr>
              <p:cNvSpPr/>
              <p:nvPr/>
            </p:nvSpPr>
            <p:spPr bwMode="auto">
              <a:xfrm>
                <a:off x="6499226" y="596900"/>
                <a:ext cx="12700" cy="12700"/>
              </a:xfrm>
              <a:custGeom>
                <a:avLst/>
                <a:gdLst>
                  <a:gd name="T0" fmla="*/ 1 w 8"/>
                  <a:gd name="T1" fmla="*/ 8 h 8"/>
                  <a:gd name="T2" fmla="*/ 0 w 8"/>
                  <a:gd name="T3" fmla="*/ 7 h 8"/>
                  <a:gd name="T4" fmla="*/ 8 w 8"/>
                  <a:gd name="T5" fmla="*/ 0 h 8"/>
                  <a:gd name="T6" fmla="*/ 8 w 8"/>
                  <a:gd name="T7" fmla="*/ 0 h 8"/>
                  <a:gd name="T8" fmla="*/ 1 w 8"/>
                  <a:gd name="T9" fmla="*/ 8 h 8"/>
                </a:gdLst>
                <a:ahLst/>
                <a:cxnLst>
                  <a:cxn ang="0">
                    <a:pos x="T0" y="T1"/>
                  </a:cxn>
                  <a:cxn ang="0">
                    <a:pos x="T2" y="T3"/>
                  </a:cxn>
                  <a:cxn ang="0">
                    <a:pos x="T4" y="T5"/>
                  </a:cxn>
                  <a:cxn ang="0">
                    <a:pos x="T6" y="T7"/>
                  </a:cxn>
                  <a:cxn ang="0">
                    <a:pos x="T8" y="T9"/>
                  </a:cxn>
                </a:cxnLst>
                <a:rect l="0" t="0" r="r" b="b"/>
                <a:pathLst>
                  <a:path w="8" h="8">
                    <a:moveTo>
                      <a:pt x="1" y="8"/>
                    </a:moveTo>
                    <a:lnTo>
                      <a:pt x="0" y="7"/>
                    </a:lnTo>
                    <a:lnTo>
                      <a:pt x="8" y="0"/>
                    </a:lnTo>
                    <a:lnTo>
                      <a:pt x="8" y="0"/>
                    </a:lnTo>
                    <a:lnTo>
                      <a:pt x="1" y="8"/>
                    </a:lnTo>
                    <a:close/>
                  </a:path>
                </a:pathLst>
              </a:custGeom>
              <a:solidFill>
                <a:srgbClr val="2B414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33" name="Freeform 480">
                <a:extLst>
                  <a:ext uri="{FF2B5EF4-FFF2-40B4-BE49-F238E27FC236}">
                    <a16:creationId xmlns:a16="http://schemas.microsoft.com/office/drawing/2014/main" id="{7C9C2AB7-F428-E279-C84C-CCBA7091DFBD}"/>
                  </a:ext>
                </a:extLst>
              </p:cNvPr>
              <p:cNvSpPr/>
              <p:nvPr/>
            </p:nvSpPr>
            <p:spPr bwMode="auto">
              <a:xfrm>
                <a:off x="6499226" y="604838"/>
                <a:ext cx="22225" cy="20638"/>
              </a:xfrm>
              <a:custGeom>
                <a:avLst/>
                <a:gdLst>
                  <a:gd name="T0" fmla="*/ 1 w 14"/>
                  <a:gd name="T1" fmla="*/ 13 h 13"/>
                  <a:gd name="T2" fmla="*/ 0 w 14"/>
                  <a:gd name="T3" fmla="*/ 12 h 13"/>
                  <a:gd name="T4" fmla="*/ 13 w 14"/>
                  <a:gd name="T5" fmla="*/ 0 h 13"/>
                  <a:gd name="T6" fmla="*/ 14 w 14"/>
                  <a:gd name="T7" fmla="*/ 1 h 13"/>
                  <a:gd name="T8" fmla="*/ 1 w 14"/>
                  <a:gd name="T9" fmla="*/ 13 h 13"/>
                </a:gdLst>
                <a:ahLst/>
                <a:cxnLst>
                  <a:cxn ang="0">
                    <a:pos x="T0" y="T1"/>
                  </a:cxn>
                  <a:cxn ang="0">
                    <a:pos x="T2" y="T3"/>
                  </a:cxn>
                  <a:cxn ang="0">
                    <a:pos x="T4" y="T5"/>
                  </a:cxn>
                  <a:cxn ang="0">
                    <a:pos x="T6" y="T7"/>
                  </a:cxn>
                  <a:cxn ang="0">
                    <a:pos x="T8" y="T9"/>
                  </a:cxn>
                </a:cxnLst>
                <a:rect l="0" t="0" r="r" b="b"/>
                <a:pathLst>
                  <a:path w="14" h="13">
                    <a:moveTo>
                      <a:pt x="1" y="13"/>
                    </a:moveTo>
                    <a:lnTo>
                      <a:pt x="0" y="12"/>
                    </a:lnTo>
                    <a:lnTo>
                      <a:pt x="13" y="0"/>
                    </a:lnTo>
                    <a:lnTo>
                      <a:pt x="14" y="1"/>
                    </a:lnTo>
                    <a:lnTo>
                      <a:pt x="1" y="13"/>
                    </a:lnTo>
                    <a:close/>
                  </a:path>
                </a:pathLst>
              </a:custGeom>
              <a:solidFill>
                <a:srgbClr val="2B414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34" name="Freeform 481">
                <a:extLst>
                  <a:ext uri="{FF2B5EF4-FFF2-40B4-BE49-F238E27FC236}">
                    <a16:creationId xmlns:a16="http://schemas.microsoft.com/office/drawing/2014/main" id="{901E2823-29EF-209C-79BB-691AC094F17E}"/>
                  </a:ext>
                </a:extLst>
              </p:cNvPr>
              <p:cNvSpPr/>
              <p:nvPr/>
            </p:nvSpPr>
            <p:spPr bwMode="auto">
              <a:xfrm>
                <a:off x="6515101" y="612775"/>
                <a:ext cx="14288" cy="12700"/>
              </a:xfrm>
              <a:custGeom>
                <a:avLst/>
                <a:gdLst>
                  <a:gd name="T0" fmla="*/ 1 w 9"/>
                  <a:gd name="T1" fmla="*/ 8 h 8"/>
                  <a:gd name="T2" fmla="*/ 0 w 9"/>
                  <a:gd name="T3" fmla="*/ 8 h 8"/>
                  <a:gd name="T4" fmla="*/ 8 w 9"/>
                  <a:gd name="T5" fmla="*/ 0 h 8"/>
                  <a:gd name="T6" fmla="*/ 9 w 9"/>
                  <a:gd name="T7" fmla="*/ 1 h 8"/>
                  <a:gd name="T8" fmla="*/ 1 w 9"/>
                  <a:gd name="T9" fmla="*/ 8 h 8"/>
                </a:gdLst>
                <a:ahLst/>
                <a:cxnLst>
                  <a:cxn ang="0">
                    <a:pos x="T0" y="T1"/>
                  </a:cxn>
                  <a:cxn ang="0">
                    <a:pos x="T2" y="T3"/>
                  </a:cxn>
                  <a:cxn ang="0">
                    <a:pos x="T4" y="T5"/>
                  </a:cxn>
                  <a:cxn ang="0">
                    <a:pos x="T6" y="T7"/>
                  </a:cxn>
                  <a:cxn ang="0">
                    <a:pos x="T8" y="T9"/>
                  </a:cxn>
                </a:cxnLst>
                <a:rect l="0" t="0" r="r" b="b"/>
                <a:pathLst>
                  <a:path w="9" h="8">
                    <a:moveTo>
                      <a:pt x="1" y="8"/>
                    </a:moveTo>
                    <a:lnTo>
                      <a:pt x="0" y="8"/>
                    </a:lnTo>
                    <a:lnTo>
                      <a:pt x="8" y="0"/>
                    </a:lnTo>
                    <a:lnTo>
                      <a:pt x="9" y="1"/>
                    </a:lnTo>
                    <a:lnTo>
                      <a:pt x="1" y="8"/>
                    </a:lnTo>
                    <a:close/>
                  </a:path>
                </a:pathLst>
              </a:custGeom>
              <a:solidFill>
                <a:srgbClr val="2B414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35" name="Freeform 482">
                <a:extLst>
                  <a:ext uri="{FF2B5EF4-FFF2-40B4-BE49-F238E27FC236}">
                    <a16:creationId xmlns:a16="http://schemas.microsoft.com/office/drawing/2014/main" id="{8803DFC1-3DEA-421C-0C72-544C76703504}"/>
                  </a:ext>
                </a:extLst>
              </p:cNvPr>
              <p:cNvSpPr/>
              <p:nvPr/>
            </p:nvSpPr>
            <p:spPr bwMode="auto">
              <a:xfrm>
                <a:off x="6516689" y="620713"/>
                <a:ext cx="20638" cy="20638"/>
              </a:xfrm>
              <a:custGeom>
                <a:avLst/>
                <a:gdLst>
                  <a:gd name="T0" fmla="*/ 0 w 13"/>
                  <a:gd name="T1" fmla="*/ 13 h 13"/>
                  <a:gd name="T2" fmla="*/ 0 w 13"/>
                  <a:gd name="T3" fmla="*/ 13 h 13"/>
                  <a:gd name="T4" fmla="*/ 12 w 13"/>
                  <a:gd name="T5" fmla="*/ 0 h 13"/>
                  <a:gd name="T6" fmla="*/ 13 w 13"/>
                  <a:gd name="T7" fmla="*/ 1 h 13"/>
                  <a:gd name="T8" fmla="*/ 0 w 13"/>
                  <a:gd name="T9" fmla="*/ 13 h 13"/>
                </a:gdLst>
                <a:ahLst/>
                <a:cxnLst>
                  <a:cxn ang="0">
                    <a:pos x="T0" y="T1"/>
                  </a:cxn>
                  <a:cxn ang="0">
                    <a:pos x="T2" y="T3"/>
                  </a:cxn>
                  <a:cxn ang="0">
                    <a:pos x="T4" y="T5"/>
                  </a:cxn>
                  <a:cxn ang="0">
                    <a:pos x="T6" y="T7"/>
                  </a:cxn>
                  <a:cxn ang="0">
                    <a:pos x="T8" y="T9"/>
                  </a:cxn>
                </a:cxnLst>
                <a:rect l="0" t="0" r="r" b="b"/>
                <a:pathLst>
                  <a:path w="13" h="13">
                    <a:moveTo>
                      <a:pt x="0" y="13"/>
                    </a:moveTo>
                    <a:lnTo>
                      <a:pt x="0" y="13"/>
                    </a:lnTo>
                    <a:lnTo>
                      <a:pt x="12" y="0"/>
                    </a:lnTo>
                    <a:lnTo>
                      <a:pt x="13" y="1"/>
                    </a:lnTo>
                    <a:lnTo>
                      <a:pt x="0" y="13"/>
                    </a:lnTo>
                    <a:close/>
                  </a:path>
                </a:pathLst>
              </a:custGeom>
              <a:solidFill>
                <a:srgbClr val="2B414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36" name="Freeform 483">
                <a:extLst>
                  <a:ext uri="{FF2B5EF4-FFF2-40B4-BE49-F238E27FC236}">
                    <a16:creationId xmlns:a16="http://schemas.microsoft.com/office/drawing/2014/main" id="{2591D07D-2C01-6D9B-ACEF-749EC9DB65B2}"/>
                  </a:ext>
                </a:extLst>
              </p:cNvPr>
              <p:cNvSpPr/>
              <p:nvPr/>
            </p:nvSpPr>
            <p:spPr bwMode="auto">
              <a:xfrm>
                <a:off x="6532564" y="628650"/>
                <a:ext cx="12700" cy="12700"/>
              </a:xfrm>
              <a:custGeom>
                <a:avLst/>
                <a:gdLst>
                  <a:gd name="T0" fmla="*/ 0 w 8"/>
                  <a:gd name="T1" fmla="*/ 8 h 8"/>
                  <a:gd name="T2" fmla="*/ 0 w 8"/>
                  <a:gd name="T3" fmla="*/ 8 h 8"/>
                  <a:gd name="T4" fmla="*/ 7 w 8"/>
                  <a:gd name="T5" fmla="*/ 0 h 8"/>
                  <a:gd name="T6" fmla="*/ 8 w 8"/>
                  <a:gd name="T7" fmla="*/ 1 h 8"/>
                  <a:gd name="T8" fmla="*/ 0 w 8"/>
                  <a:gd name="T9" fmla="*/ 8 h 8"/>
                </a:gdLst>
                <a:ahLst/>
                <a:cxnLst>
                  <a:cxn ang="0">
                    <a:pos x="T0" y="T1"/>
                  </a:cxn>
                  <a:cxn ang="0">
                    <a:pos x="T2" y="T3"/>
                  </a:cxn>
                  <a:cxn ang="0">
                    <a:pos x="T4" y="T5"/>
                  </a:cxn>
                  <a:cxn ang="0">
                    <a:pos x="T6" y="T7"/>
                  </a:cxn>
                  <a:cxn ang="0">
                    <a:pos x="T8" y="T9"/>
                  </a:cxn>
                </a:cxnLst>
                <a:rect l="0" t="0" r="r" b="b"/>
                <a:pathLst>
                  <a:path w="8" h="8">
                    <a:moveTo>
                      <a:pt x="0" y="8"/>
                    </a:moveTo>
                    <a:lnTo>
                      <a:pt x="0" y="8"/>
                    </a:lnTo>
                    <a:lnTo>
                      <a:pt x="7" y="0"/>
                    </a:lnTo>
                    <a:lnTo>
                      <a:pt x="8" y="1"/>
                    </a:lnTo>
                    <a:lnTo>
                      <a:pt x="0" y="8"/>
                    </a:lnTo>
                    <a:close/>
                  </a:path>
                </a:pathLst>
              </a:custGeom>
              <a:solidFill>
                <a:srgbClr val="2B414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37" name="Freeform 484">
                <a:extLst>
                  <a:ext uri="{FF2B5EF4-FFF2-40B4-BE49-F238E27FC236}">
                    <a16:creationId xmlns:a16="http://schemas.microsoft.com/office/drawing/2014/main" id="{276F7CD2-1D82-A21A-5A97-43D9DDA3A5B7}"/>
                  </a:ext>
                </a:extLst>
              </p:cNvPr>
              <p:cNvSpPr/>
              <p:nvPr/>
            </p:nvSpPr>
            <p:spPr bwMode="auto">
              <a:xfrm>
                <a:off x="6532564" y="636588"/>
                <a:ext cx="20638" cy="22225"/>
              </a:xfrm>
              <a:custGeom>
                <a:avLst/>
                <a:gdLst>
                  <a:gd name="T0" fmla="*/ 1 w 13"/>
                  <a:gd name="T1" fmla="*/ 14 h 14"/>
                  <a:gd name="T2" fmla="*/ 0 w 13"/>
                  <a:gd name="T3" fmla="*/ 12 h 14"/>
                  <a:gd name="T4" fmla="*/ 12 w 13"/>
                  <a:gd name="T5" fmla="*/ 0 h 14"/>
                  <a:gd name="T6" fmla="*/ 13 w 13"/>
                  <a:gd name="T7" fmla="*/ 1 h 14"/>
                  <a:gd name="T8" fmla="*/ 1 w 13"/>
                  <a:gd name="T9" fmla="*/ 14 h 14"/>
                </a:gdLst>
                <a:ahLst/>
                <a:cxnLst>
                  <a:cxn ang="0">
                    <a:pos x="T0" y="T1"/>
                  </a:cxn>
                  <a:cxn ang="0">
                    <a:pos x="T2" y="T3"/>
                  </a:cxn>
                  <a:cxn ang="0">
                    <a:pos x="T4" y="T5"/>
                  </a:cxn>
                  <a:cxn ang="0">
                    <a:pos x="T6" y="T7"/>
                  </a:cxn>
                  <a:cxn ang="0">
                    <a:pos x="T8" y="T9"/>
                  </a:cxn>
                </a:cxnLst>
                <a:rect l="0" t="0" r="r" b="b"/>
                <a:pathLst>
                  <a:path w="13" h="14">
                    <a:moveTo>
                      <a:pt x="1" y="14"/>
                    </a:moveTo>
                    <a:lnTo>
                      <a:pt x="0" y="12"/>
                    </a:lnTo>
                    <a:lnTo>
                      <a:pt x="12" y="0"/>
                    </a:lnTo>
                    <a:lnTo>
                      <a:pt x="13" y="1"/>
                    </a:lnTo>
                    <a:lnTo>
                      <a:pt x="1" y="14"/>
                    </a:lnTo>
                    <a:close/>
                  </a:path>
                </a:pathLst>
              </a:custGeom>
              <a:solidFill>
                <a:srgbClr val="2B414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38" name="Freeform 485">
                <a:extLst>
                  <a:ext uri="{FF2B5EF4-FFF2-40B4-BE49-F238E27FC236}">
                    <a16:creationId xmlns:a16="http://schemas.microsoft.com/office/drawing/2014/main" id="{22117C44-1788-A8B2-3CB7-ECD57DD449D0}"/>
                  </a:ext>
                </a:extLst>
              </p:cNvPr>
              <p:cNvSpPr/>
              <p:nvPr/>
            </p:nvSpPr>
            <p:spPr bwMode="auto">
              <a:xfrm>
                <a:off x="6548439" y="646113"/>
                <a:ext cx="12700" cy="12700"/>
              </a:xfrm>
              <a:custGeom>
                <a:avLst/>
                <a:gdLst>
                  <a:gd name="T0" fmla="*/ 1 w 8"/>
                  <a:gd name="T1" fmla="*/ 8 h 8"/>
                  <a:gd name="T2" fmla="*/ 0 w 8"/>
                  <a:gd name="T3" fmla="*/ 7 h 8"/>
                  <a:gd name="T4" fmla="*/ 8 w 8"/>
                  <a:gd name="T5" fmla="*/ 0 h 8"/>
                  <a:gd name="T6" fmla="*/ 8 w 8"/>
                  <a:gd name="T7" fmla="*/ 0 h 8"/>
                  <a:gd name="T8" fmla="*/ 1 w 8"/>
                  <a:gd name="T9" fmla="*/ 8 h 8"/>
                </a:gdLst>
                <a:ahLst/>
                <a:cxnLst>
                  <a:cxn ang="0">
                    <a:pos x="T0" y="T1"/>
                  </a:cxn>
                  <a:cxn ang="0">
                    <a:pos x="T2" y="T3"/>
                  </a:cxn>
                  <a:cxn ang="0">
                    <a:pos x="T4" y="T5"/>
                  </a:cxn>
                  <a:cxn ang="0">
                    <a:pos x="T6" y="T7"/>
                  </a:cxn>
                  <a:cxn ang="0">
                    <a:pos x="T8" y="T9"/>
                  </a:cxn>
                </a:cxnLst>
                <a:rect l="0" t="0" r="r" b="b"/>
                <a:pathLst>
                  <a:path w="8" h="8">
                    <a:moveTo>
                      <a:pt x="1" y="8"/>
                    </a:moveTo>
                    <a:lnTo>
                      <a:pt x="0" y="7"/>
                    </a:lnTo>
                    <a:lnTo>
                      <a:pt x="8" y="0"/>
                    </a:lnTo>
                    <a:lnTo>
                      <a:pt x="8" y="0"/>
                    </a:lnTo>
                    <a:lnTo>
                      <a:pt x="1" y="8"/>
                    </a:lnTo>
                    <a:close/>
                  </a:path>
                </a:pathLst>
              </a:custGeom>
              <a:solidFill>
                <a:srgbClr val="2B414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39" name="Freeform 486">
                <a:extLst>
                  <a:ext uri="{FF2B5EF4-FFF2-40B4-BE49-F238E27FC236}">
                    <a16:creationId xmlns:a16="http://schemas.microsoft.com/office/drawing/2014/main" id="{37D8CD6F-3B55-326C-0871-5457A5033A0D}"/>
                  </a:ext>
                </a:extLst>
              </p:cNvPr>
              <p:cNvSpPr/>
              <p:nvPr/>
            </p:nvSpPr>
            <p:spPr bwMode="auto">
              <a:xfrm>
                <a:off x="6548439" y="654050"/>
                <a:ext cx="20638" cy="19050"/>
              </a:xfrm>
              <a:custGeom>
                <a:avLst/>
                <a:gdLst>
                  <a:gd name="T0" fmla="*/ 1 w 13"/>
                  <a:gd name="T1" fmla="*/ 12 h 12"/>
                  <a:gd name="T2" fmla="*/ 0 w 13"/>
                  <a:gd name="T3" fmla="*/ 12 h 12"/>
                  <a:gd name="T4" fmla="*/ 12 w 13"/>
                  <a:gd name="T5" fmla="*/ 0 h 12"/>
                  <a:gd name="T6" fmla="*/ 13 w 13"/>
                  <a:gd name="T7" fmla="*/ 0 h 12"/>
                  <a:gd name="T8" fmla="*/ 1 w 13"/>
                  <a:gd name="T9" fmla="*/ 12 h 12"/>
                </a:gdLst>
                <a:ahLst/>
                <a:cxnLst>
                  <a:cxn ang="0">
                    <a:pos x="T0" y="T1"/>
                  </a:cxn>
                  <a:cxn ang="0">
                    <a:pos x="T2" y="T3"/>
                  </a:cxn>
                  <a:cxn ang="0">
                    <a:pos x="T4" y="T5"/>
                  </a:cxn>
                  <a:cxn ang="0">
                    <a:pos x="T6" y="T7"/>
                  </a:cxn>
                  <a:cxn ang="0">
                    <a:pos x="T8" y="T9"/>
                  </a:cxn>
                </a:cxnLst>
                <a:rect l="0" t="0" r="r" b="b"/>
                <a:pathLst>
                  <a:path w="13" h="12">
                    <a:moveTo>
                      <a:pt x="1" y="12"/>
                    </a:moveTo>
                    <a:lnTo>
                      <a:pt x="0" y="12"/>
                    </a:lnTo>
                    <a:lnTo>
                      <a:pt x="12" y="0"/>
                    </a:lnTo>
                    <a:lnTo>
                      <a:pt x="13" y="0"/>
                    </a:lnTo>
                    <a:lnTo>
                      <a:pt x="1" y="12"/>
                    </a:lnTo>
                    <a:close/>
                  </a:path>
                </a:pathLst>
              </a:custGeom>
              <a:solidFill>
                <a:srgbClr val="2B414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40" name="Freeform 487">
                <a:extLst>
                  <a:ext uri="{FF2B5EF4-FFF2-40B4-BE49-F238E27FC236}">
                    <a16:creationId xmlns:a16="http://schemas.microsoft.com/office/drawing/2014/main" id="{438E3F5C-6569-AC4C-8998-CA8FBD52FCF2}"/>
                  </a:ext>
                </a:extLst>
              </p:cNvPr>
              <p:cNvSpPr/>
              <p:nvPr/>
            </p:nvSpPr>
            <p:spPr bwMode="auto">
              <a:xfrm>
                <a:off x="6564314" y="661988"/>
                <a:ext cx="12700" cy="12700"/>
              </a:xfrm>
              <a:custGeom>
                <a:avLst/>
                <a:gdLst>
                  <a:gd name="T0" fmla="*/ 0 w 8"/>
                  <a:gd name="T1" fmla="*/ 8 h 8"/>
                  <a:gd name="T2" fmla="*/ 0 w 8"/>
                  <a:gd name="T3" fmla="*/ 7 h 8"/>
                  <a:gd name="T4" fmla="*/ 7 w 8"/>
                  <a:gd name="T5" fmla="*/ 0 h 8"/>
                  <a:gd name="T6" fmla="*/ 8 w 8"/>
                  <a:gd name="T7" fmla="*/ 1 h 8"/>
                  <a:gd name="T8" fmla="*/ 0 w 8"/>
                  <a:gd name="T9" fmla="*/ 8 h 8"/>
                </a:gdLst>
                <a:ahLst/>
                <a:cxnLst>
                  <a:cxn ang="0">
                    <a:pos x="T0" y="T1"/>
                  </a:cxn>
                  <a:cxn ang="0">
                    <a:pos x="T2" y="T3"/>
                  </a:cxn>
                  <a:cxn ang="0">
                    <a:pos x="T4" y="T5"/>
                  </a:cxn>
                  <a:cxn ang="0">
                    <a:pos x="T6" y="T7"/>
                  </a:cxn>
                  <a:cxn ang="0">
                    <a:pos x="T8" y="T9"/>
                  </a:cxn>
                </a:cxnLst>
                <a:rect l="0" t="0" r="r" b="b"/>
                <a:pathLst>
                  <a:path w="8" h="8">
                    <a:moveTo>
                      <a:pt x="0" y="8"/>
                    </a:moveTo>
                    <a:lnTo>
                      <a:pt x="0" y="7"/>
                    </a:lnTo>
                    <a:lnTo>
                      <a:pt x="7" y="0"/>
                    </a:lnTo>
                    <a:lnTo>
                      <a:pt x="8" y="1"/>
                    </a:lnTo>
                    <a:lnTo>
                      <a:pt x="0" y="8"/>
                    </a:lnTo>
                    <a:close/>
                  </a:path>
                </a:pathLst>
              </a:custGeom>
              <a:solidFill>
                <a:srgbClr val="2B414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41" name="Freeform 488">
                <a:extLst>
                  <a:ext uri="{FF2B5EF4-FFF2-40B4-BE49-F238E27FC236}">
                    <a16:creationId xmlns:a16="http://schemas.microsoft.com/office/drawing/2014/main" id="{8CD6B32F-FE5C-F66E-B31F-9B0DCD9A513B}"/>
                  </a:ext>
                </a:extLst>
              </p:cNvPr>
              <p:cNvSpPr/>
              <p:nvPr/>
            </p:nvSpPr>
            <p:spPr bwMode="auto">
              <a:xfrm>
                <a:off x="6564314" y="669925"/>
                <a:ext cx="20638" cy="20638"/>
              </a:xfrm>
              <a:custGeom>
                <a:avLst/>
                <a:gdLst>
                  <a:gd name="T0" fmla="*/ 1 w 13"/>
                  <a:gd name="T1" fmla="*/ 13 h 13"/>
                  <a:gd name="T2" fmla="*/ 0 w 13"/>
                  <a:gd name="T3" fmla="*/ 12 h 13"/>
                  <a:gd name="T4" fmla="*/ 13 w 13"/>
                  <a:gd name="T5" fmla="*/ 0 h 13"/>
                  <a:gd name="T6" fmla="*/ 13 w 13"/>
                  <a:gd name="T7" fmla="*/ 1 h 13"/>
                  <a:gd name="T8" fmla="*/ 1 w 13"/>
                  <a:gd name="T9" fmla="*/ 13 h 13"/>
                </a:gdLst>
                <a:ahLst/>
                <a:cxnLst>
                  <a:cxn ang="0">
                    <a:pos x="T0" y="T1"/>
                  </a:cxn>
                  <a:cxn ang="0">
                    <a:pos x="T2" y="T3"/>
                  </a:cxn>
                  <a:cxn ang="0">
                    <a:pos x="T4" y="T5"/>
                  </a:cxn>
                  <a:cxn ang="0">
                    <a:pos x="T6" y="T7"/>
                  </a:cxn>
                  <a:cxn ang="0">
                    <a:pos x="T8" y="T9"/>
                  </a:cxn>
                </a:cxnLst>
                <a:rect l="0" t="0" r="r" b="b"/>
                <a:pathLst>
                  <a:path w="13" h="13">
                    <a:moveTo>
                      <a:pt x="1" y="13"/>
                    </a:moveTo>
                    <a:lnTo>
                      <a:pt x="0" y="12"/>
                    </a:lnTo>
                    <a:lnTo>
                      <a:pt x="13" y="0"/>
                    </a:lnTo>
                    <a:lnTo>
                      <a:pt x="13" y="1"/>
                    </a:lnTo>
                    <a:lnTo>
                      <a:pt x="1" y="13"/>
                    </a:lnTo>
                    <a:close/>
                  </a:path>
                </a:pathLst>
              </a:custGeom>
              <a:solidFill>
                <a:srgbClr val="2B414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42" name="Freeform 489">
                <a:extLst>
                  <a:ext uri="{FF2B5EF4-FFF2-40B4-BE49-F238E27FC236}">
                    <a16:creationId xmlns:a16="http://schemas.microsoft.com/office/drawing/2014/main" id="{F39B24A5-22F5-25D7-D430-20BFE3DDF16E}"/>
                  </a:ext>
                </a:extLst>
              </p:cNvPr>
              <p:cNvSpPr/>
              <p:nvPr/>
            </p:nvSpPr>
            <p:spPr bwMode="auto">
              <a:xfrm>
                <a:off x="6580189" y="677863"/>
                <a:ext cx="12700" cy="12700"/>
              </a:xfrm>
              <a:custGeom>
                <a:avLst/>
                <a:gdLst>
                  <a:gd name="T0" fmla="*/ 1 w 8"/>
                  <a:gd name="T1" fmla="*/ 8 h 8"/>
                  <a:gd name="T2" fmla="*/ 0 w 8"/>
                  <a:gd name="T3" fmla="*/ 7 h 8"/>
                  <a:gd name="T4" fmla="*/ 8 w 8"/>
                  <a:gd name="T5" fmla="*/ 0 h 8"/>
                  <a:gd name="T6" fmla="*/ 8 w 8"/>
                  <a:gd name="T7" fmla="*/ 0 h 8"/>
                  <a:gd name="T8" fmla="*/ 1 w 8"/>
                  <a:gd name="T9" fmla="*/ 8 h 8"/>
                </a:gdLst>
                <a:ahLst/>
                <a:cxnLst>
                  <a:cxn ang="0">
                    <a:pos x="T0" y="T1"/>
                  </a:cxn>
                  <a:cxn ang="0">
                    <a:pos x="T2" y="T3"/>
                  </a:cxn>
                  <a:cxn ang="0">
                    <a:pos x="T4" y="T5"/>
                  </a:cxn>
                  <a:cxn ang="0">
                    <a:pos x="T6" y="T7"/>
                  </a:cxn>
                  <a:cxn ang="0">
                    <a:pos x="T8" y="T9"/>
                  </a:cxn>
                </a:cxnLst>
                <a:rect l="0" t="0" r="r" b="b"/>
                <a:pathLst>
                  <a:path w="8" h="8">
                    <a:moveTo>
                      <a:pt x="1" y="8"/>
                    </a:moveTo>
                    <a:lnTo>
                      <a:pt x="0" y="7"/>
                    </a:lnTo>
                    <a:lnTo>
                      <a:pt x="8" y="0"/>
                    </a:lnTo>
                    <a:lnTo>
                      <a:pt x="8" y="0"/>
                    </a:lnTo>
                    <a:lnTo>
                      <a:pt x="1" y="8"/>
                    </a:lnTo>
                    <a:close/>
                  </a:path>
                </a:pathLst>
              </a:custGeom>
              <a:solidFill>
                <a:srgbClr val="2B414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43" name="Freeform 490">
                <a:extLst>
                  <a:ext uri="{FF2B5EF4-FFF2-40B4-BE49-F238E27FC236}">
                    <a16:creationId xmlns:a16="http://schemas.microsoft.com/office/drawing/2014/main" id="{E3F423C0-8BD7-3EE0-BEBA-65CEF1DB69EC}"/>
                  </a:ext>
                </a:extLst>
              </p:cNvPr>
              <p:cNvSpPr/>
              <p:nvPr/>
            </p:nvSpPr>
            <p:spPr bwMode="auto">
              <a:xfrm>
                <a:off x="6580189" y="685800"/>
                <a:ext cx="22225" cy="20638"/>
              </a:xfrm>
              <a:custGeom>
                <a:avLst/>
                <a:gdLst>
                  <a:gd name="T0" fmla="*/ 1 w 14"/>
                  <a:gd name="T1" fmla="*/ 13 h 13"/>
                  <a:gd name="T2" fmla="*/ 0 w 14"/>
                  <a:gd name="T3" fmla="*/ 12 h 13"/>
                  <a:gd name="T4" fmla="*/ 12 w 14"/>
                  <a:gd name="T5" fmla="*/ 0 h 13"/>
                  <a:gd name="T6" fmla="*/ 14 w 14"/>
                  <a:gd name="T7" fmla="*/ 1 h 13"/>
                  <a:gd name="T8" fmla="*/ 1 w 14"/>
                  <a:gd name="T9" fmla="*/ 13 h 13"/>
                </a:gdLst>
                <a:ahLst/>
                <a:cxnLst>
                  <a:cxn ang="0">
                    <a:pos x="T0" y="T1"/>
                  </a:cxn>
                  <a:cxn ang="0">
                    <a:pos x="T2" y="T3"/>
                  </a:cxn>
                  <a:cxn ang="0">
                    <a:pos x="T4" y="T5"/>
                  </a:cxn>
                  <a:cxn ang="0">
                    <a:pos x="T6" y="T7"/>
                  </a:cxn>
                  <a:cxn ang="0">
                    <a:pos x="T8" y="T9"/>
                  </a:cxn>
                </a:cxnLst>
                <a:rect l="0" t="0" r="r" b="b"/>
                <a:pathLst>
                  <a:path w="14" h="13">
                    <a:moveTo>
                      <a:pt x="1" y="13"/>
                    </a:moveTo>
                    <a:lnTo>
                      <a:pt x="0" y="12"/>
                    </a:lnTo>
                    <a:lnTo>
                      <a:pt x="12" y="0"/>
                    </a:lnTo>
                    <a:lnTo>
                      <a:pt x="14" y="1"/>
                    </a:lnTo>
                    <a:lnTo>
                      <a:pt x="1" y="13"/>
                    </a:lnTo>
                    <a:close/>
                  </a:path>
                </a:pathLst>
              </a:custGeom>
              <a:solidFill>
                <a:srgbClr val="2B414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44" name="Freeform 491">
                <a:extLst>
                  <a:ext uri="{FF2B5EF4-FFF2-40B4-BE49-F238E27FC236}">
                    <a16:creationId xmlns:a16="http://schemas.microsoft.com/office/drawing/2014/main" id="{D728E3B8-F3DE-D13B-8FE9-71F6816423D4}"/>
                  </a:ext>
                </a:extLst>
              </p:cNvPr>
              <p:cNvSpPr/>
              <p:nvPr/>
            </p:nvSpPr>
            <p:spPr bwMode="auto">
              <a:xfrm>
                <a:off x="6597651" y="693738"/>
                <a:ext cx="12700" cy="12700"/>
              </a:xfrm>
              <a:custGeom>
                <a:avLst/>
                <a:gdLst>
                  <a:gd name="T0" fmla="*/ 0 w 8"/>
                  <a:gd name="T1" fmla="*/ 8 h 8"/>
                  <a:gd name="T2" fmla="*/ 0 w 8"/>
                  <a:gd name="T3" fmla="*/ 8 h 8"/>
                  <a:gd name="T4" fmla="*/ 7 w 8"/>
                  <a:gd name="T5" fmla="*/ 0 h 8"/>
                  <a:gd name="T6" fmla="*/ 8 w 8"/>
                  <a:gd name="T7" fmla="*/ 1 h 8"/>
                  <a:gd name="T8" fmla="*/ 0 w 8"/>
                  <a:gd name="T9" fmla="*/ 8 h 8"/>
                </a:gdLst>
                <a:ahLst/>
                <a:cxnLst>
                  <a:cxn ang="0">
                    <a:pos x="T0" y="T1"/>
                  </a:cxn>
                  <a:cxn ang="0">
                    <a:pos x="T2" y="T3"/>
                  </a:cxn>
                  <a:cxn ang="0">
                    <a:pos x="T4" y="T5"/>
                  </a:cxn>
                  <a:cxn ang="0">
                    <a:pos x="T6" y="T7"/>
                  </a:cxn>
                  <a:cxn ang="0">
                    <a:pos x="T8" y="T9"/>
                  </a:cxn>
                </a:cxnLst>
                <a:rect l="0" t="0" r="r" b="b"/>
                <a:pathLst>
                  <a:path w="8" h="8">
                    <a:moveTo>
                      <a:pt x="0" y="8"/>
                    </a:moveTo>
                    <a:lnTo>
                      <a:pt x="0" y="8"/>
                    </a:lnTo>
                    <a:lnTo>
                      <a:pt x="7" y="0"/>
                    </a:lnTo>
                    <a:lnTo>
                      <a:pt x="8" y="1"/>
                    </a:lnTo>
                    <a:lnTo>
                      <a:pt x="0" y="8"/>
                    </a:lnTo>
                    <a:close/>
                  </a:path>
                </a:pathLst>
              </a:custGeom>
              <a:solidFill>
                <a:srgbClr val="2B414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45" name="Freeform 492">
                <a:extLst>
                  <a:ext uri="{FF2B5EF4-FFF2-40B4-BE49-F238E27FC236}">
                    <a16:creationId xmlns:a16="http://schemas.microsoft.com/office/drawing/2014/main" id="{70AADC38-5231-6F1E-9408-1DC4ACFDC3CC}"/>
                  </a:ext>
                </a:extLst>
              </p:cNvPr>
              <p:cNvSpPr/>
              <p:nvPr/>
            </p:nvSpPr>
            <p:spPr bwMode="auto">
              <a:xfrm>
                <a:off x="6597651" y="701675"/>
                <a:ext cx="19050" cy="20638"/>
              </a:xfrm>
              <a:custGeom>
                <a:avLst/>
                <a:gdLst>
                  <a:gd name="T0" fmla="*/ 0 w 12"/>
                  <a:gd name="T1" fmla="*/ 13 h 13"/>
                  <a:gd name="T2" fmla="*/ 0 w 12"/>
                  <a:gd name="T3" fmla="*/ 13 h 13"/>
                  <a:gd name="T4" fmla="*/ 12 w 12"/>
                  <a:gd name="T5" fmla="*/ 0 h 13"/>
                  <a:gd name="T6" fmla="*/ 12 w 12"/>
                  <a:gd name="T7" fmla="*/ 1 h 13"/>
                  <a:gd name="T8" fmla="*/ 0 w 12"/>
                  <a:gd name="T9" fmla="*/ 13 h 13"/>
                </a:gdLst>
                <a:ahLst/>
                <a:cxnLst>
                  <a:cxn ang="0">
                    <a:pos x="T0" y="T1"/>
                  </a:cxn>
                  <a:cxn ang="0">
                    <a:pos x="T2" y="T3"/>
                  </a:cxn>
                  <a:cxn ang="0">
                    <a:pos x="T4" y="T5"/>
                  </a:cxn>
                  <a:cxn ang="0">
                    <a:pos x="T6" y="T7"/>
                  </a:cxn>
                  <a:cxn ang="0">
                    <a:pos x="T8" y="T9"/>
                  </a:cxn>
                </a:cxnLst>
                <a:rect l="0" t="0" r="r" b="b"/>
                <a:pathLst>
                  <a:path w="12" h="13">
                    <a:moveTo>
                      <a:pt x="0" y="13"/>
                    </a:moveTo>
                    <a:lnTo>
                      <a:pt x="0" y="13"/>
                    </a:lnTo>
                    <a:lnTo>
                      <a:pt x="12" y="0"/>
                    </a:lnTo>
                    <a:lnTo>
                      <a:pt x="12" y="1"/>
                    </a:lnTo>
                    <a:lnTo>
                      <a:pt x="0" y="13"/>
                    </a:lnTo>
                    <a:close/>
                  </a:path>
                </a:pathLst>
              </a:custGeom>
              <a:solidFill>
                <a:srgbClr val="2B414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46" name="Freeform 493">
                <a:extLst>
                  <a:ext uri="{FF2B5EF4-FFF2-40B4-BE49-F238E27FC236}">
                    <a16:creationId xmlns:a16="http://schemas.microsoft.com/office/drawing/2014/main" id="{D6055BF0-F5F3-5111-535B-9C29300161DE}"/>
                  </a:ext>
                </a:extLst>
              </p:cNvPr>
              <p:cNvSpPr/>
              <p:nvPr/>
            </p:nvSpPr>
            <p:spPr bwMode="auto">
              <a:xfrm>
                <a:off x="6613526" y="709613"/>
                <a:ext cx="12700" cy="14288"/>
              </a:xfrm>
              <a:custGeom>
                <a:avLst/>
                <a:gdLst>
                  <a:gd name="T0" fmla="*/ 0 w 8"/>
                  <a:gd name="T1" fmla="*/ 9 h 9"/>
                  <a:gd name="T2" fmla="*/ 0 w 8"/>
                  <a:gd name="T3" fmla="*/ 8 h 9"/>
                  <a:gd name="T4" fmla="*/ 7 w 8"/>
                  <a:gd name="T5" fmla="*/ 0 h 9"/>
                  <a:gd name="T6" fmla="*/ 8 w 8"/>
                  <a:gd name="T7" fmla="*/ 1 h 9"/>
                  <a:gd name="T8" fmla="*/ 0 w 8"/>
                  <a:gd name="T9" fmla="*/ 9 h 9"/>
                </a:gdLst>
                <a:ahLst/>
                <a:cxnLst>
                  <a:cxn ang="0">
                    <a:pos x="T0" y="T1"/>
                  </a:cxn>
                  <a:cxn ang="0">
                    <a:pos x="T2" y="T3"/>
                  </a:cxn>
                  <a:cxn ang="0">
                    <a:pos x="T4" y="T5"/>
                  </a:cxn>
                  <a:cxn ang="0">
                    <a:pos x="T6" y="T7"/>
                  </a:cxn>
                  <a:cxn ang="0">
                    <a:pos x="T8" y="T9"/>
                  </a:cxn>
                </a:cxnLst>
                <a:rect l="0" t="0" r="r" b="b"/>
                <a:pathLst>
                  <a:path w="8" h="9">
                    <a:moveTo>
                      <a:pt x="0" y="9"/>
                    </a:moveTo>
                    <a:lnTo>
                      <a:pt x="0" y="8"/>
                    </a:lnTo>
                    <a:lnTo>
                      <a:pt x="7" y="0"/>
                    </a:lnTo>
                    <a:lnTo>
                      <a:pt x="8" y="1"/>
                    </a:lnTo>
                    <a:lnTo>
                      <a:pt x="0" y="9"/>
                    </a:lnTo>
                    <a:close/>
                  </a:path>
                </a:pathLst>
              </a:custGeom>
              <a:solidFill>
                <a:srgbClr val="2B414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47" name="Freeform 494">
                <a:extLst>
                  <a:ext uri="{FF2B5EF4-FFF2-40B4-BE49-F238E27FC236}">
                    <a16:creationId xmlns:a16="http://schemas.microsoft.com/office/drawing/2014/main" id="{260B4FE1-B216-12FB-2094-E1542373403E}"/>
                  </a:ext>
                </a:extLst>
              </p:cNvPr>
              <p:cNvSpPr/>
              <p:nvPr/>
            </p:nvSpPr>
            <p:spPr bwMode="auto">
              <a:xfrm>
                <a:off x="6613526" y="717550"/>
                <a:ext cx="20638" cy="22225"/>
              </a:xfrm>
              <a:custGeom>
                <a:avLst/>
                <a:gdLst>
                  <a:gd name="T0" fmla="*/ 1 w 13"/>
                  <a:gd name="T1" fmla="*/ 14 h 14"/>
                  <a:gd name="T2" fmla="*/ 0 w 13"/>
                  <a:gd name="T3" fmla="*/ 12 h 14"/>
                  <a:gd name="T4" fmla="*/ 12 w 13"/>
                  <a:gd name="T5" fmla="*/ 0 h 14"/>
                  <a:gd name="T6" fmla="*/ 13 w 13"/>
                  <a:gd name="T7" fmla="*/ 1 h 14"/>
                  <a:gd name="T8" fmla="*/ 1 w 13"/>
                  <a:gd name="T9" fmla="*/ 14 h 14"/>
                </a:gdLst>
                <a:ahLst/>
                <a:cxnLst>
                  <a:cxn ang="0">
                    <a:pos x="T0" y="T1"/>
                  </a:cxn>
                  <a:cxn ang="0">
                    <a:pos x="T2" y="T3"/>
                  </a:cxn>
                  <a:cxn ang="0">
                    <a:pos x="T4" y="T5"/>
                  </a:cxn>
                  <a:cxn ang="0">
                    <a:pos x="T6" y="T7"/>
                  </a:cxn>
                  <a:cxn ang="0">
                    <a:pos x="T8" y="T9"/>
                  </a:cxn>
                </a:cxnLst>
                <a:rect l="0" t="0" r="r" b="b"/>
                <a:pathLst>
                  <a:path w="13" h="14">
                    <a:moveTo>
                      <a:pt x="1" y="14"/>
                    </a:moveTo>
                    <a:lnTo>
                      <a:pt x="0" y="12"/>
                    </a:lnTo>
                    <a:lnTo>
                      <a:pt x="12" y="0"/>
                    </a:lnTo>
                    <a:lnTo>
                      <a:pt x="13" y="1"/>
                    </a:lnTo>
                    <a:lnTo>
                      <a:pt x="1" y="14"/>
                    </a:lnTo>
                    <a:close/>
                  </a:path>
                </a:pathLst>
              </a:custGeom>
              <a:solidFill>
                <a:srgbClr val="2B414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48" name="Freeform 495">
                <a:extLst>
                  <a:ext uri="{FF2B5EF4-FFF2-40B4-BE49-F238E27FC236}">
                    <a16:creationId xmlns:a16="http://schemas.microsoft.com/office/drawing/2014/main" id="{6C0AA9C1-7649-8B33-3731-9B511B49C153}"/>
                  </a:ext>
                </a:extLst>
              </p:cNvPr>
              <p:cNvSpPr/>
              <p:nvPr/>
            </p:nvSpPr>
            <p:spPr bwMode="auto">
              <a:xfrm>
                <a:off x="6629401" y="725488"/>
                <a:ext cx="12700" cy="14288"/>
              </a:xfrm>
              <a:custGeom>
                <a:avLst/>
                <a:gdLst>
                  <a:gd name="T0" fmla="*/ 1 w 8"/>
                  <a:gd name="T1" fmla="*/ 9 h 9"/>
                  <a:gd name="T2" fmla="*/ 0 w 8"/>
                  <a:gd name="T3" fmla="*/ 8 h 9"/>
                  <a:gd name="T4" fmla="*/ 7 w 8"/>
                  <a:gd name="T5" fmla="*/ 0 h 9"/>
                  <a:gd name="T6" fmla="*/ 8 w 8"/>
                  <a:gd name="T7" fmla="*/ 1 h 9"/>
                  <a:gd name="T8" fmla="*/ 1 w 8"/>
                  <a:gd name="T9" fmla="*/ 9 h 9"/>
                </a:gdLst>
                <a:ahLst/>
                <a:cxnLst>
                  <a:cxn ang="0">
                    <a:pos x="T0" y="T1"/>
                  </a:cxn>
                  <a:cxn ang="0">
                    <a:pos x="T2" y="T3"/>
                  </a:cxn>
                  <a:cxn ang="0">
                    <a:pos x="T4" y="T5"/>
                  </a:cxn>
                  <a:cxn ang="0">
                    <a:pos x="T6" y="T7"/>
                  </a:cxn>
                  <a:cxn ang="0">
                    <a:pos x="T8" y="T9"/>
                  </a:cxn>
                </a:cxnLst>
                <a:rect l="0" t="0" r="r" b="b"/>
                <a:pathLst>
                  <a:path w="8" h="9">
                    <a:moveTo>
                      <a:pt x="1" y="9"/>
                    </a:moveTo>
                    <a:lnTo>
                      <a:pt x="0" y="8"/>
                    </a:lnTo>
                    <a:lnTo>
                      <a:pt x="7" y="0"/>
                    </a:lnTo>
                    <a:lnTo>
                      <a:pt x="8" y="1"/>
                    </a:lnTo>
                    <a:lnTo>
                      <a:pt x="1" y="9"/>
                    </a:lnTo>
                    <a:close/>
                  </a:path>
                </a:pathLst>
              </a:custGeom>
              <a:solidFill>
                <a:srgbClr val="2B414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49" name="Freeform 496">
                <a:extLst>
                  <a:ext uri="{FF2B5EF4-FFF2-40B4-BE49-F238E27FC236}">
                    <a16:creationId xmlns:a16="http://schemas.microsoft.com/office/drawing/2014/main" id="{699C36F3-41E8-A8FE-E535-42B2B99AC4AD}"/>
                  </a:ext>
                </a:extLst>
              </p:cNvPr>
              <p:cNvSpPr/>
              <p:nvPr/>
            </p:nvSpPr>
            <p:spPr bwMode="auto">
              <a:xfrm>
                <a:off x="6629401" y="735013"/>
                <a:ext cx="20638" cy="19050"/>
              </a:xfrm>
              <a:custGeom>
                <a:avLst/>
                <a:gdLst>
                  <a:gd name="T0" fmla="*/ 1 w 13"/>
                  <a:gd name="T1" fmla="*/ 12 h 12"/>
                  <a:gd name="T2" fmla="*/ 0 w 13"/>
                  <a:gd name="T3" fmla="*/ 12 h 12"/>
                  <a:gd name="T4" fmla="*/ 12 w 13"/>
                  <a:gd name="T5" fmla="*/ 0 h 12"/>
                  <a:gd name="T6" fmla="*/ 13 w 13"/>
                  <a:gd name="T7" fmla="*/ 0 h 12"/>
                  <a:gd name="T8" fmla="*/ 1 w 13"/>
                  <a:gd name="T9" fmla="*/ 12 h 12"/>
                </a:gdLst>
                <a:ahLst/>
                <a:cxnLst>
                  <a:cxn ang="0">
                    <a:pos x="T0" y="T1"/>
                  </a:cxn>
                  <a:cxn ang="0">
                    <a:pos x="T2" y="T3"/>
                  </a:cxn>
                  <a:cxn ang="0">
                    <a:pos x="T4" y="T5"/>
                  </a:cxn>
                  <a:cxn ang="0">
                    <a:pos x="T6" y="T7"/>
                  </a:cxn>
                  <a:cxn ang="0">
                    <a:pos x="T8" y="T9"/>
                  </a:cxn>
                </a:cxnLst>
                <a:rect l="0" t="0" r="r" b="b"/>
                <a:pathLst>
                  <a:path w="13" h="12">
                    <a:moveTo>
                      <a:pt x="1" y="12"/>
                    </a:moveTo>
                    <a:lnTo>
                      <a:pt x="0" y="12"/>
                    </a:lnTo>
                    <a:lnTo>
                      <a:pt x="12" y="0"/>
                    </a:lnTo>
                    <a:lnTo>
                      <a:pt x="13" y="0"/>
                    </a:lnTo>
                    <a:lnTo>
                      <a:pt x="1" y="12"/>
                    </a:lnTo>
                    <a:close/>
                  </a:path>
                </a:pathLst>
              </a:custGeom>
              <a:solidFill>
                <a:srgbClr val="2B414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50" name="Freeform 497">
                <a:extLst>
                  <a:ext uri="{FF2B5EF4-FFF2-40B4-BE49-F238E27FC236}">
                    <a16:creationId xmlns:a16="http://schemas.microsoft.com/office/drawing/2014/main" id="{E9603CF8-B3BB-B72F-A4EF-CA5A13E5F015}"/>
                  </a:ext>
                </a:extLst>
              </p:cNvPr>
              <p:cNvSpPr/>
              <p:nvPr/>
            </p:nvSpPr>
            <p:spPr bwMode="auto">
              <a:xfrm>
                <a:off x="6645276" y="742950"/>
                <a:ext cx="12700" cy="12700"/>
              </a:xfrm>
              <a:custGeom>
                <a:avLst/>
                <a:gdLst>
                  <a:gd name="T0" fmla="*/ 1 w 8"/>
                  <a:gd name="T1" fmla="*/ 8 h 8"/>
                  <a:gd name="T2" fmla="*/ 0 w 8"/>
                  <a:gd name="T3" fmla="*/ 7 h 8"/>
                  <a:gd name="T4" fmla="*/ 7 w 8"/>
                  <a:gd name="T5" fmla="*/ 0 h 8"/>
                  <a:gd name="T6" fmla="*/ 8 w 8"/>
                  <a:gd name="T7" fmla="*/ 0 h 8"/>
                  <a:gd name="T8" fmla="*/ 1 w 8"/>
                  <a:gd name="T9" fmla="*/ 8 h 8"/>
                </a:gdLst>
                <a:ahLst/>
                <a:cxnLst>
                  <a:cxn ang="0">
                    <a:pos x="T0" y="T1"/>
                  </a:cxn>
                  <a:cxn ang="0">
                    <a:pos x="T2" y="T3"/>
                  </a:cxn>
                  <a:cxn ang="0">
                    <a:pos x="T4" y="T5"/>
                  </a:cxn>
                  <a:cxn ang="0">
                    <a:pos x="T6" y="T7"/>
                  </a:cxn>
                  <a:cxn ang="0">
                    <a:pos x="T8" y="T9"/>
                  </a:cxn>
                </a:cxnLst>
                <a:rect l="0" t="0" r="r" b="b"/>
                <a:pathLst>
                  <a:path w="8" h="8">
                    <a:moveTo>
                      <a:pt x="1" y="8"/>
                    </a:moveTo>
                    <a:lnTo>
                      <a:pt x="0" y="7"/>
                    </a:lnTo>
                    <a:lnTo>
                      <a:pt x="7" y="0"/>
                    </a:lnTo>
                    <a:lnTo>
                      <a:pt x="8" y="0"/>
                    </a:lnTo>
                    <a:lnTo>
                      <a:pt x="1" y="8"/>
                    </a:lnTo>
                    <a:close/>
                  </a:path>
                </a:pathLst>
              </a:custGeom>
              <a:solidFill>
                <a:srgbClr val="2B414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51" name="Freeform 498">
                <a:extLst>
                  <a:ext uri="{FF2B5EF4-FFF2-40B4-BE49-F238E27FC236}">
                    <a16:creationId xmlns:a16="http://schemas.microsoft.com/office/drawing/2014/main" id="{5B27966B-AE0C-25C5-8F1F-5C9929F9A40D}"/>
                  </a:ext>
                </a:extLst>
              </p:cNvPr>
              <p:cNvSpPr/>
              <p:nvPr/>
            </p:nvSpPr>
            <p:spPr bwMode="auto">
              <a:xfrm>
                <a:off x="6645276" y="749300"/>
                <a:ext cx="20638" cy="22225"/>
              </a:xfrm>
              <a:custGeom>
                <a:avLst/>
                <a:gdLst>
                  <a:gd name="T0" fmla="*/ 1 w 13"/>
                  <a:gd name="T1" fmla="*/ 14 h 14"/>
                  <a:gd name="T2" fmla="*/ 0 w 13"/>
                  <a:gd name="T3" fmla="*/ 13 h 14"/>
                  <a:gd name="T4" fmla="*/ 13 w 13"/>
                  <a:gd name="T5" fmla="*/ 0 h 14"/>
                  <a:gd name="T6" fmla="*/ 13 w 13"/>
                  <a:gd name="T7" fmla="*/ 2 h 14"/>
                  <a:gd name="T8" fmla="*/ 1 w 13"/>
                  <a:gd name="T9" fmla="*/ 14 h 14"/>
                </a:gdLst>
                <a:ahLst/>
                <a:cxnLst>
                  <a:cxn ang="0">
                    <a:pos x="T0" y="T1"/>
                  </a:cxn>
                  <a:cxn ang="0">
                    <a:pos x="T2" y="T3"/>
                  </a:cxn>
                  <a:cxn ang="0">
                    <a:pos x="T4" y="T5"/>
                  </a:cxn>
                  <a:cxn ang="0">
                    <a:pos x="T6" y="T7"/>
                  </a:cxn>
                  <a:cxn ang="0">
                    <a:pos x="T8" y="T9"/>
                  </a:cxn>
                </a:cxnLst>
                <a:rect l="0" t="0" r="r" b="b"/>
                <a:pathLst>
                  <a:path w="13" h="14">
                    <a:moveTo>
                      <a:pt x="1" y="14"/>
                    </a:moveTo>
                    <a:lnTo>
                      <a:pt x="0" y="13"/>
                    </a:lnTo>
                    <a:lnTo>
                      <a:pt x="13" y="0"/>
                    </a:lnTo>
                    <a:lnTo>
                      <a:pt x="13" y="2"/>
                    </a:lnTo>
                    <a:lnTo>
                      <a:pt x="1" y="14"/>
                    </a:lnTo>
                    <a:close/>
                  </a:path>
                </a:pathLst>
              </a:custGeom>
              <a:solidFill>
                <a:srgbClr val="2B414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52" name="Freeform 499">
                <a:extLst>
                  <a:ext uri="{FF2B5EF4-FFF2-40B4-BE49-F238E27FC236}">
                    <a16:creationId xmlns:a16="http://schemas.microsoft.com/office/drawing/2014/main" id="{2B464808-E733-6043-9A72-B575396B0A94}"/>
                  </a:ext>
                </a:extLst>
              </p:cNvPr>
              <p:cNvSpPr/>
              <p:nvPr/>
            </p:nvSpPr>
            <p:spPr bwMode="auto">
              <a:xfrm>
                <a:off x="6661151" y="758825"/>
                <a:ext cx="12700" cy="12700"/>
              </a:xfrm>
              <a:custGeom>
                <a:avLst/>
                <a:gdLst>
                  <a:gd name="T0" fmla="*/ 1 w 8"/>
                  <a:gd name="T1" fmla="*/ 8 h 8"/>
                  <a:gd name="T2" fmla="*/ 0 w 8"/>
                  <a:gd name="T3" fmla="*/ 7 h 8"/>
                  <a:gd name="T4" fmla="*/ 8 w 8"/>
                  <a:gd name="T5" fmla="*/ 0 h 8"/>
                  <a:gd name="T6" fmla="*/ 8 w 8"/>
                  <a:gd name="T7" fmla="*/ 0 h 8"/>
                  <a:gd name="T8" fmla="*/ 1 w 8"/>
                  <a:gd name="T9" fmla="*/ 8 h 8"/>
                </a:gdLst>
                <a:ahLst/>
                <a:cxnLst>
                  <a:cxn ang="0">
                    <a:pos x="T0" y="T1"/>
                  </a:cxn>
                  <a:cxn ang="0">
                    <a:pos x="T2" y="T3"/>
                  </a:cxn>
                  <a:cxn ang="0">
                    <a:pos x="T4" y="T5"/>
                  </a:cxn>
                  <a:cxn ang="0">
                    <a:pos x="T6" y="T7"/>
                  </a:cxn>
                  <a:cxn ang="0">
                    <a:pos x="T8" y="T9"/>
                  </a:cxn>
                </a:cxnLst>
                <a:rect l="0" t="0" r="r" b="b"/>
                <a:pathLst>
                  <a:path w="8" h="8">
                    <a:moveTo>
                      <a:pt x="1" y="8"/>
                    </a:moveTo>
                    <a:lnTo>
                      <a:pt x="0" y="7"/>
                    </a:lnTo>
                    <a:lnTo>
                      <a:pt x="8" y="0"/>
                    </a:lnTo>
                    <a:lnTo>
                      <a:pt x="8" y="0"/>
                    </a:lnTo>
                    <a:lnTo>
                      <a:pt x="1" y="8"/>
                    </a:lnTo>
                    <a:close/>
                  </a:path>
                </a:pathLst>
              </a:custGeom>
              <a:solidFill>
                <a:srgbClr val="2B414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53" name="Freeform 500">
                <a:extLst>
                  <a:ext uri="{FF2B5EF4-FFF2-40B4-BE49-F238E27FC236}">
                    <a16:creationId xmlns:a16="http://schemas.microsoft.com/office/drawing/2014/main" id="{A3669E38-F83E-BA7C-B776-CB7C4EB092F8}"/>
                  </a:ext>
                </a:extLst>
              </p:cNvPr>
              <p:cNvSpPr/>
              <p:nvPr/>
            </p:nvSpPr>
            <p:spPr bwMode="auto">
              <a:xfrm>
                <a:off x="6661151" y="766763"/>
                <a:ext cx="22225" cy="20638"/>
              </a:xfrm>
              <a:custGeom>
                <a:avLst/>
                <a:gdLst>
                  <a:gd name="T0" fmla="*/ 1 w 14"/>
                  <a:gd name="T1" fmla="*/ 13 h 13"/>
                  <a:gd name="T2" fmla="*/ 0 w 14"/>
                  <a:gd name="T3" fmla="*/ 12 h 13"/>
                  <a:gd name="T4" fmla="*/ 12 w 14"/>
                  <a:gd name="T5" fmla="*/ 0 h 13"/>
                  <a:gd name="T6" fmla="*/ 14 w 14"/>
                  <a:gd name="T7" fmla="*/ 0 h 13"/>
                  <a:gd name="T8" fmla="*/ 1 w 14"/>
                  <a:gd name="T9" fmla="*/ 13 h 13"/>
                </a:gdLst>
                <a:ahLst/>
                <a:cxnLst>
                  <a:cxn ang="0">
                    <a:pos x="T0" y="T1"/>
                  </a:cxn>
                  <a:cxn ang="0">
                    <a:pos x="T2" y="T3"/>
                  </a:cxn>
                  <a:cxn ang="0">
                    <a:pos x="T4" y="T5"/>
                  </a:cxn>
                  <a:cxn ang="0">
                    <a:pos x="T6" y="T7"/>
                  </a:cxn>
                  <a:cxn ang="0">
                    <a:pos x="T8" y="T9"/>
                  </a:cxn>
                </a:cxnLst>
                <a:rect l="0" t="0" r="r" b="b"/>
                <a:pathLst>
                  <a:path w="14" h="13">
                    <a:moveTo>
                      <a:pt x="1" y="13"/>
                    </a:moveTo>
                    <a:lnTo>
                      <a:pt x="0" y="12"/>
                    </a:lnTo>
                    <a:lnTo>
                      <a:pt x="12" y="0"/>
                    </a:lnTo>
                    <a:lnTo>
                      <a:pt x="14" y="0"/>
                    </a:lnTo>
                    <a:lnTo>
                      <a:pt x="1" y="13"/>
                    </a:lnTo>
                    <a:close/>
                  </a:path>
                </a:pathLst>
              </a:custGeom>
              <a:solidFill>
                <a:srgbClr val="2B414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54" name="Freeform 501">
                <a:extLst>
                  <a:ext uri="{FF2B5EF4-FFF2-40B4-BE49-F238E27FC236}">
                    <a16:creationId xmlns:a16="http://schemas.microsoft.com/office/drawing/2014/main" id="{CA086EF9-9222-51BF-D57C-46BD4DE8FC39}"/>
                  </a:ext>
                </a:extLst>
              </p:cNvPr>
              <p:cNvSpPr/>
              <p:nvPr/>
            </p:nvSpPr>
            <p:spPr bwMode="auto">
              <a:xfrm>
                <a:off x="6678614" y="774700"/>
                <a:ext cx="12700" cy="12700"/>
              </a:xfrm>
              <a:custGeom>
                <a:avLst/>
                <a:gdLst>
                  <a:gd name="T0" fmla="*/ 0 w 8"/>
                  <a:gd name="T1" fmla="*/ 8 h 8"/>
                  <a:gd name="T2" fmla="*/ 0 w 8"/>
                  <a:gd name="T3" fmla="*/ 8 h 8"/>
                  <a:gd name="T4" fmla="*/ 7 w 8"/>
                  <a:gd name="T5" fmla="*/ 0 h 8"/>
                  <a:gd name="T6" fmla="*/ 8 w 8"/>
                  <a:gd name="T7" fmla="*/ 1 h 8"/>
                  <a:gd name="T8" fmla="*/ 0 w 8"/>
                  <a:gd name="T9" fmla="*/ 8 h 8"/>
                </a:gdLst>
                <a:ahLst/>
                <a:cxnLst>
                  <a:cxn ang="0">
                    <a:pos x="T0" y="T1"/>
                  </a:cxn>
                  <a:cxn ang="0">
                    <a:pos x="T2" y="T3"/>
                  </a:cxn>
                  <a:cxn ang="0">
                    <a:pos x="T4" y="T5"/>
                  </a:cxn>
                  <a:cxn ang="0">
                    <a:pos x="T6" y="T7"/>
                  </a:cxn>
                  <a:cxn ang="0">
                    <a:pos x="T8" y="T9"/>
                  </a:cxn>
                </a:cxnLst>
                <a:rect l="0" t="0" r="r" b="b"/>
                <a:pathLst>
                  <a:path w="8" h="8">
                    <a:moveTo>
                      <a:pt x="0" y="8"/>
                    </a:moveTo>
                    <a:lnTo>
                      <a:pt x="0" y="8"/>
                    </a:lnTo>
                    <a:lnTo>
                      <a:pt x="7" y="0"/>
                    </a:lnTo>
                    <a:lnTo>
                      <a:pt x="8" y="1"/>
                    </a:lnTo>
                    <a:lnTo>
                      <a:pt x="0" y="8"/>
                    </a:lnTo>
                    <a:close/>
                  </a:path>
                </a:pathLst>
              </a:custGeom>
              <a:solidFill>
                <a:srgbClr val="2B414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55" name="Freeform 502">
                <a:extLst>
                  <a:ext uri="{FF2B5EF4-FFF2-40B4-BE49-F238E27FC236}">
                    <a16:creationId xmlns:a16="http://schemas.microsoft.com/office/drawing/2014/main" id="{1370B53E-71FE-5164-3AF4-D30DC6037F61}"/>
                  </a:ext>
                </a:extLst>
              </p:cNvPr>
              <p:cNvSpPr/>
              <p:nvPr/>
            </p:nvSpPr>
            <p:spPr bwMode="auto">
              <a:xfrm>
                <a:off x="6678614" y="782638"/>
                <a:ext cx="19050" cy="20638"/>
              </a:xfrm>
              <a:custGeom>
                <a:avLst/>
                <a:gdLst>
                  <a:gd name="T0" fmla="*/ 0 w 12"/>
                  <a:gd name="T1" fmla="*/ 13 h 13"/>
                  <a:gd name="T2" fmla="*/ 0 w 12"/>
                  <a:gd name="T3" fmla="*/ 12 h 13"/>
                  <a:gd name="T4" fmla="*/ 12 w 12"/>
                  <a:gd name="T5" fmla="*/ 0 h 13"/>
                  <a:gd name="T6" fmla="*/ 12 w 12"/>
                  <a:gd name="T7" fmla="*/ 1 h 13"/>
                  <a:gd name="T8" fmla="*/ 0 w 12"/>
                  <a:gd name="T9" fmla="*/ 13 h 13"/>
                </a:gdLst>
                <a:ahLst/>
                <a:cxnLst>
                  <a:cxn ang="0">
                    <a:pos x="T0" y="T1"/>
                  </a:cxn>
                  <a:cxn ang="0">
                    <a:pos x="T2" y="T3"/>
                  </a:cxn>
                  <a:cxn ang="0">
                    <a:pos x="T4" y="T5"/>
                  </a:cxn>
                  <a:cxn ang="0">
                    <a:pos x="T6" y="T7"/>
                  </a:cxn>
                  <a:cxn ang="0">
                    <a:pos x="T8" y="T9"/>
                  </a:cxn>
                </a:cxnLst>
                <a:rect l="0" t="0" r="r" b="b"/>
                <a:pathLst>
                  <a:path w="12" h="13">
                    <a:moveTo>
                      <a:pt x="0" y="13"/>
                    </a:moveTo>
                    <a:lnTo>
                      <a:pt x="0" y="12"/>
                    </a:lnTo>
                    <a:lnTo>
                      <a:pt x="12" y="0"/>
                    </a:lnTo>
                    <a:lnTo>
                      <a:pt x="12" y="1"/>
                    </a:lnTo>
                    <a:lnTo>
                      <a:pt x="0" y="13"/>
                    </a:lnTo>
                    <a:close/>
                  </a:path>
                </a:pathLst>
              </a:custGeom>
              <a:solidFill>
                <a:srgbClr val="2B414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56" name="Freeform 503">
                <a:extLst>
                  <a:ext uri="{FF2B5EF4-FFF2-40B4-BE49-F238E27FC236}">
                    <a16:creationId xmlns:a16="http://schemas.microsoft.com/office/drawing/2014/main" id="{B25C9BF9-FAE3-5691-FDC0-C2871B6427F6}"/>
                  </a:ext>
                </a:extLst>
              </p:cNvPr>
              <p:cNvSpPr/>
              <p:nvPr/>
            </p:nvSpPr>
            <p:spPr bwMode="auto">
              <a:xfrm>
                <a:off x="6692901" y="790575"/>
                <a:ext cx="14288" cy="14288"/>
              </a:xfrm>
              <a:custGeom>
                <a:avLst/>
                <a:gdLst>
                  <a:gd name="T0" fmla="*/ 1 w 9"/>
                  <a:gd name="T1" fmla="*/ 9 h 9"/>
                  <a:gd name="T2" fmla="*/ 0 w 9"/>
                  <a:gd name="T3" fmla="*/ 7 h 9"/>
                  <a:gd name="T4" fmla="*/ 8 w 9"/>
                  <a:gd name="T5" fmla="*/ 0 h 9"/>
                  <a:gd name="T6" fmla="*/ 9 w 9"/>
                  <a:gd name="T7" fmla="*/ 1 h 9"/>
                  <a:gd name="T8" fmla="*/ 1 w 9"/>
                  <a:gd name="T9" fmla="*/ 9 h 9"/>
                </a:gdLst>
                <a:ahLst/>
                <a:cxnLst>
                  <a:cxn ang="0">
                    <a:pos x="T0" y="T1"/>
                  </a:cxn>
                  <a:cxn ang="0">
                    <a:pos x="T2" y="T3"/>
                  </a:cxn>
                  <a:cxn ang="0">
                    <a:pos x="T4" y="T5"/>
                  </a:cxn>
                  <a:cxn ang="0">
                    <a:pos x="T6" y="T7"/>
                  </a:cxn>
                  <a:cxn ang="0">
                    <a:pos x="T8" y="T9"/>
                  </a:cxn>
                </a:cxnLst>
                <a:rect l="0" t="0" r="r" b="b"/>
                <a:pathLst>
                  <a:path w="9" h="9">
                    <a:moveTo>
                      <a:pt x="1" y="9"/>
                    </a:moveTo>
                    <a:lnTo>
                      <a:pt x="0" y="7"/>
                    </a:lnTo>
                    <a:lnTo>
                      <a:pt x="8" y="0"/>
                    </a:lnTo>
                    <a:lnTo>
                      <a:pt x="9" y="1"/>
                    </a:lnTo>
                    <a:lnTo>
                      <a:pt x="1" y="9"/>
                    </a:lnTo>
                    <a:close/>
                  </a:path>
                </a:pathLst>
              </a:custGeom>
              <a:solidFill>
                <a:srgbClr val="2B414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57" name="Freeform 504">
                <a:extLst>
                  <a:ext uri="{FF2B5EF4-FFF2-40B4-BE49-F238E27FC236}">
                    <a16:creationId xmlns:a16="http://schemas.microsoft.com/office/drawing/2014/main" id="{E9C58288-A220-D290-7050-F490E7771973}"/>
                  </a:ext>
                </a:extLst>
              </p:cNvPr>
              <p:cNvSpPr/>
              <p:nvPr/>
            </p:nvSpPr>
            <p:spPr bwMode="auto">
              <a:xfrm>
                <a:off x="6692901" y="798513"/>
                <a:ext cx="22225" cy="20638"/>
              </a:xfrm>
              <a:custGeom>
                <a:avLst/>
                <a:gdLst>
                  <a:gd name="T0" fmla="*/ 2 w 14"/>
                  <a:gd name="T1" fmla="*/ 13 h 13"/>
                  <a:gd name="T2" fmla="*/ 0 w 14"/>
                  <a:gd name="T3" fmla="*/ 12 h 13"/>
                  <a:gd name="T4" fmla="*/ 13 w 14"/>
                  <a:gd name="T5" fmla="*/ 0 h 13"/>
                  <a:gd name="T6" fmla="*/ 14 w 14"/>
                  <a:gd name="T7" fmla="*/ 1 h 13"/>
                  <a:gd name="T8" fmla="*/ 2 w 14"/>
                  <a:gd name="T9" fmla="*/ 13 h 13"/>
                </a:gdLst>
                <a:ahLst/>
                <a:cxnLst>
                  <a:cxn ang="0">
                    <a:pos x="T0" y="T1"/>
                  </a:cxn>
                  <a:cxn ang="0">
                    <a:pos x="T2" y="T3"/>
                  </a:cxn>
                  <a:cxn ang="0">
                    <a:pos x="T4" y="T5"/>
                  </a:cxn>
                  <a:cxn ang="0">
                    <a:pos x="T6" y="T7"/>
                  </a:cxn>
                  <a:cxn ang="0">
                    <a:pos x="T8" y="T9"/>
                  </a:cxn>
                </a:cxnLst>
                <a:rect l="0" t="0" r="r" b="b"/>
                <a:pathLst>
                  <a:path w="14" h="13">
                    <a:moveTo>
                      <a:pt x="2" y="13"/>
                    </a:moveTo>
                    <a:lnTo>
                      <a:pt x="0" y="12"/>
                    </a:lnTo>
                    <a:lnTo>
                      <a:pt x="13" y="0"/>
                    </a:lnTo>
                    <a:lnTo>
                      <a:pt x="14" y="1"/>
                    </a:lnTo>
                    <a:lnTo>
                      <a:pt x="2" y="13"/>
                    </a:lnTo>
                    <a:close/>
                  </a:path>
                </a:pathLst>
              </a:custGeom>
              <a:solidFill>
                <a:srgbClr val="2B414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58" name="Freeform 505">
                <a:extLst>
                  <a:ext uri="{FF2B5EF4-FFF2-40B4-BE49-F238E27FC236}">
                    <a16:creationId xmlns:a16="http://schemas.microsoft.com/office/drawing/2014/main" id="{0F568716-399D-CD91-BB72-28111371795D}"/>
                  </a:ext>
                </a:extLst>
              </p:cNvPr>
              <p:cNvSpPr/>
              <p:nvPr/>
            </p:nvSpPr>
            <p:spPr bwMode="auto">
              <a:xfrm>
                <a:off x="6710364" y="806450"/>
                <a:ext cx="12700" cy="12700"/>
              </a:xfrm>
              <a:custGeom>
                <a:avLst/>
                <a:gdLst>
                  <a:gd name="T0" fmla="*/ 0 w 8"/>
                  <a:gd name="T1" fmla="*/ 8 h 8"/>
                  <a:gd name="T2" fmla="*/ 0 w 8"/>
                  <a:gd name="T3" fmla="*/ 8 h 8"/>
                  <a:gd name="T4" fmla="*/ 7 w 8"/>
                  <a:gd name="T5" fmla="*/ 0 h 8"/>
                  <a:gd name="T6" fmla="*/ 8 w 8"/>
                  <a:gd name="T7" fmla="*/ 1 h 8"/>
                  <a:gd name="T8" fmla="*/ 0 w 8"/>
                  <a:gd name="T9" fmla="*/ 8 h 8"/>
                </a:gdLst>
                <a:ahLst/>
                <a:cxnLst>
                  <a:cxn ang="0">
                    <a:pos x="T0" y="T1"/>
                  </a:cxn>
                  <a:cxn ang="0">
                    <a:pos x="T2" y="T3"/>
                  </a:cxn>
                  <a:cxn ang="0">
                    <a:pos x="T4" y="T5"/>
                  </a:cxn>
                  <a:cxn ang="0">
                    <a:pos x="T6" y="T7"/>
                  </a:cxn>
                  <a:cxn ang="0">
                    <a:pos x="T8" y="T9"/>
                  </a:cxn>
                </a:cxnLst>
                <a:rect l="0" t="0" r="r" b="b"/>
                <a:pathLst>
                  <a:path w="8" h="8">
                    <a:moveTo>
                      <a:pt x="0" y="8"/>
                    </a:moveTo>
                    <a:lnTo>
                      <a:pt x="0" y="8"/>
                    </a:lnTo>
                    <a:lnTo>
                      <a:pt x="7" y="0"/>
                    </a:lnTo>
                    <a:lnTo>
                      <a:pt x="8" y="1"/>
                    </a:lnTo>
                    <a:lnTo>
                      <a:pt x="0" y="8"/>
                    </a:lnTo>
                    <a:close/>
                  </a:path>
                </a:pathLst>
              </a:custGeom>
              <a:solidFill>
                <a:srgbClr val="2B414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59" name="Freeform 506">
                <a:extLst>
                  <a:ext uri="{FF2B5EF4-FFF2-40B4-BE49-F238E27FC236}">
                    <a16:creationId xmlns:a16="http://schemas.microsoft.com/office/drawing/2014/main" id="{B471DD50-CB76-63C5-7EAA-FAD62307FC6C}"/>
                  </a:ext>
                </a:extLst>
              </p:cNvPr>
              <p:cNvSpPr/>
              <p:nvPr/>
            </p:nvSpPr>
            <p:spPr bwMode="auto">
              <a:xfrm>
                <a:off x="6710364" y="815975"/>
                <a:ext cx="20638" cy="19050"/>
              </a:xfrm>
              <a:custGeom>
                <a:avLst/>
                <a:gdLst>
                  <a:gd name="T0" fmla="*/ 0 w 13"/>
                  <a:gd name="T1" fmla="*/ 12 h 12"/>
                  <a:gd name="T2" fmla="*/ 0 w 13"/>
                  <a:gd name="T3" fmla="*/ 12 h 12"/>
                  <a:gd name="T4" fmla="*/ 12 w 13"/>
                  <a:gd name="T5" fmla="*/ 0 h 12"/>
                  <a:gd name="T6" fmla="*/ 13 w 13"/>
                  <a:gd name="T7" fmla="*/ 0 h 12"/>
                  <a:gd name="T8" fmla="*/ 0 w 13"/>
                  <a:gd name="T9" fmla="*/ 12 h 12"/>
                </a:gdLst>
                <a:ahLst/>
                <a:cxnLst>
                  <a:cxn ang="0">
                    <a:pos x="T0" y="T1"/>
                  </a:cxn>
                  <a:cxn ang="0">
                    <a:pos x="T2" y="T3"/>
                  </a:cxn>
                  <a:cxn ang="0">
                    <a:pos x="T4" y="T5"/>
                  </a:cxn>
                  <a:cxn ang="0">
                    <a:pos x="T6" y="T7"/>
                  </a:cxn>
                  <a:cxn ang="0">
                    <a:pos x="T8" y="T9"/>
                  </a:cxn>
                </a:cxnLst>
                <a:rect l="0" t="0" r="r" b="b"/>
                <a:pathLst>
                  <a:path w="13" h="12">
                    <a:moveTo>
                      <a:pt x="0" y="12"/>
                    </a:moveTo>
                    <a:lnTo>
                      <a:pt x="0" y="12"/>
                    </a:lnTo>
                    <a:lnTo>
                      <a:pt x="12" y="0"/>
                    </a:lnTo>
                    <a:lnTo>
                      <a:pt x="13" y="0"/>
                    </a:lnTo>
                    <a:lnTo>
                      <a:pt x="0" y="12"/>
                    </a:lnTo>
                    <a:close/>
                  </a:path>
                </a:pathLst>
              </a:custGeom>
              <a:solidFill>
                <a:srgbClr val="2B414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60" name="Freeform 507">
                <a:extLst>
                  <a:ext uri="{FF2B5EF4-FFF2-40B4-BE49-F238E27FC236}">
                    <a16:creationId xmlns:a16="http://schemas.microsoft.com/office/drawing/2014/main" id="{B4EF634F-8B0B-C048-1B72-81EE36E2FE2F}"/>
                  </a:ext>
                </a:extLst>
              </p:cNvPr>
              <p:cNvSpPr/>
              <p:nvPr/>
            </p:nvSpPr>
            <p:spPr bwMode="auto">
              <a:xfrm>
                <a:off x="6726239" y="823913"/>
                <a:ext cx="12700" cy="12700"/>
              </a:xfrm>
              <a:custGeom>
                <a:avLst/>
                <a:gdLst>
                  <a:gd name="T0" fmla="*/ 1 w 8"/>
                  <a:gd name="T1" fmla="*/ 8 h 8"/>
                  <a:gd name="T2" fmla="*/ 0 w 8"/>
                  <a:gd name="T3" fmla="*/ 7 h 8"/>
                  <a:gd name="T4" fmla="*/ 7 w 8"/>
                  <a:gd name="T5" fmla="*/ 0 h 8"/>
                  <a:gd name="T6" fmla="*/ 8 w 8"/>
                  <a:gd name="T7" fmla="*/ 0 h 8"/>
                  <a:gd name="T8" fmla="*/ 1 w 8"/>
                  <a:gd name="T9" fmla="*/ 8 h 8"/>
                </a:gdLst>
                <a:ahLst/>
                <a:cxnLst>
                  <a:cxn ang="0">
                    <a:pos x="T0" y="T1"/>
                  </a:cxn>
                  <a:cxn ang="0">
                    <a:pos x="T2" y="T3"/>
                  </a:cxn>
                  <a:cxn ang="0">
                    <a:pos x="T4" y="T5"/>
                  </a:cxn>
                  <a:cxn ang="0">
                    <a:pos x="T6" y="T7"/>
                  </a:cxn>
                  <a:cxn ang="0">
                    <a:pos x="T8" y="T9"/>
                  </a:cxn>
                </a:cxnLst>
                <a:rect l="0" t="0" r="r" b="b"/>
                <a:pathLst>
                  <a:path w="8" h="8">
                    <a:moveTo>
                      <a:pt x="1" y="8"/>
                    </a:moveTo>
                    <a:lnTo>
                      <a:pt x="0" y="7"/>
                    </a:lnTo>
                    <a:lnTo>
                      <a:pt x="7" y="0"/>
                    </a:lnTo>
                    <a:lnTo>
                      <a:pt x="8" y="0"/>
                    </a:lnTo>
                    <a:lnTo>
                      <a:pt x="1" y="8"/>
                    </a:lnTo>
                    <a:close/>
                  </a:path>
                </a:pathLst>
              </a:custGeom>
              <a:solidFill>
                <a:srgbClr val="2B414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61" name="Freeform 508">
                <a:extLst>
                  <a:ext uri="{FF2B5EF4-FFF2-40B4-BE49-F238E27FC236}">
                    <a16:creationId xmlns:a16="http://schemas.microsoft.com/office/drawing/2014/main" id="{207098FC-0C5B-02F6-2642-9A2B08E652D1}"/>
                  </a:ext>
                </a:extLst>
              </p:cNvPr>
              <p:cNvSpPr/>
              <p:nvPr/>
            </p:nvSpPr>
            <p:spPr bwMode="auto">
              <a:xfrm>
                <a:off x="6726239" y="830263"/>
                <a:ext cx="20638" cy="22225"/>
              </a:xfrm>
              <a:custGeom>
                <a:avLst/>
                <a:gdLst>
                  <a:gd name="T0" fmla="*/ 1 w 13"/>
                  <a:gd name="T1" fmla="*/ 14 h 14"/>
                  <a:gd name="T2" fmla="*/ 0 w 13"/>
                  <a:gd name="T3" fmla="*/ 13 h 14"/>
                  <a:gd name="T4" fmla="*/ 12 w 13"/>
                  <a:gd name="T5" fmla="*/ 0 h 14"/>
                  <a:gd name="T6" fmla="*/ 13 w 13"/>
                  <a:gd name="T7" fmla="*/ 2 h 14"/>
                  <a:gd name="T8" fmla="*/ 1 w 13"/>
                  <a:gd name="T9" fmla="*/ 14 h 14"/>
                </a:gdLst>
                <a:ahLst/>
                <a:cxnLst>
                  <a:cxn ang="0">
                    <a:pos x="T0" y="T1"/>
                  </a:cxn>
                  <a:cxn ang="0">
                    <a:pos x="T2" y="T3"/>
                  </a:cxn>
                  <a:cxn ang="0">
                    <a:pos x="T4" y="T5"/>
                  </a:cxn>
                  <a:cxn ang="0">
                    <a:pos x="T6" y="T7"/>
                  </a:cxn>
                  <a:cxn ang="0">
                    <a:pos x="T8" y="T9"/>
                  </a:cxn>
                </a:cxnLst>
                <a:rect l="0" t="0" r="r" b="b"/>
                <a:pathLst>
                  <a:path w="13" h="14">
                    <a:moveTo>
                      <a:pt x="1" y="14"/>
                    </a:moveTo>
                    <a:lnTo>
                      <a:pt x="0" y="13"/>
                    </a:lnTo>
                    <a:lnTo>
                      <a:pt x="12" y="0"/>
                    </a:lnTo>
                    <a:lnTo>
                      <a:pt x="13" y="2"/>
                    </a:lnTo>
                    <a:lnTo>
                      <a:pt x="1" y="14"/>
                    </a:lnTo>
                    <a:close/>
                  </a:path>
                </a:pathLst>
              </a:custGeom>
              <a:solidFill>
                <a:srgbClr val="2B414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62" name="Freeform 509">
                <a:extLst>
                  <a:ext uri="{FF2B5EF4-FFF2-40B4-BE49-F238E27FC236}">
                    <a16:creationId xmlns:a16="http://schemas.microsoft.com/office/drawing/2014/main" id="{87CDD6BC-E31D-60C1-8ACC-C68F22E29C35}"/>
                  </a:ext>
                </a:extLst>
              </p:cNvPr>
              <p:cNvSpPr/>
              <p:nvPr/>
            </p:nvSpPr>
            <p:spPr bwMode="auto">
              <a:xfrm>
                <a:off x="6742114" y="839788"/>
                <a:ext cx="12700" cy="12700"/>
              </a:xfrm>
              <a:custGeom>
                <a:avLst/>
                <a:gdLst>
                  <a:gd name="T0" fmla="*/ 1 w 8"/>
                  <a:gd name="T1" fmla="*/ 8 h 8"/>
                  <a:gd name="T2" fmla="*/ 0 w 8"/>
                  <a:gd name="T3" fmla="*/ 7 h 8"/>
                  <a:gd name="T4" fmla="*/ 8 w 8"/>
                  <a:gd name="T5" fmla="*/ 0 h 8"/>
                  <a:gd name="T6" fmla="*/ 8 w 8"/>
                  <a:gd name="T7" fmla="*/ 0 h 8"/>
                  <a:gd name="T8" fmla="*/ 1 w 8"/>
                  <a:gd name="T9" fmla="*/ 8 h 8"/>
                </a:gdLst>
                <a:ahLst/>
                <a:cxnLst>
                  <a:cxn ang="0">
                    <a:pos x="T0" y="T1"/>
                  </a:cxn>
                  <a:cxn ang="0">
                    <a:pos x="T2" y="T3"/>
                  </a:cxn>
                  <a:cxn ang="0">
                    <a:pos x="T4" y="T5"/>
                  </a:cxn>
                  <a:cxn ang="0">
                    <a:pos x="T6" y="T7"/>
                  </a:cxn>
                  <a:cxn ang="0">
                    <a:pos x="T8" y="T9"/>
                  </a:cxn>
                </a:cxnLst>
                <a:rect l="0" t="0" r="r" b="b"/>
                <a:pathLst>
                  <a:path w="8" h="8">
                    <a:moveTo>
                      <a:pt x="1" y="8"/>
                    </a:moveTo>
                    <a:lnTo>
                      <a:pt x="0" y="7"/>
                    </a:lnTo>
                    <a:lnTo>
                      <a:pt x="8" y="0"/>
                    </a:lnTo>
                    <a:lnTo>
                      <a:pt x="8" y="0"/>
                    </a:lnTo>
                    <a:lnTo>
                      <a:pt x="1" y="8"/>
                    </a:lnTo>
                    <a:close/>
                  </a:path>
                </a:pathLst>
              </a:custGeom>
              <a:solidFill>
                <a:srgbClr val="2B414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63" name="Freeform 510">
                <a:extLst>
                  <a:ext uri="{FF2B5EF4-FFF2-40B4-BE49-F238E27FC236}">
                    <a16:creationId xmlns:a16="http://schemas.microsoft.com/office/drawing/2014/main" id="{127E8D75-D194-48FE-7D01-3F3C3FB000D6}"/>
                  </a:ext>
                </a:extLst>
              </p:cNvPr>
              <p:cNvSpPr/>
              <p:nvPr/>
            </p:nvSpPr>
            <p:spPr bwMode="auto">
              <a:xfrm>
                <a:off x="6742114" y="847725"/>
                <a:ext cx="20638" cy="20638"/>
              </a:xfrm>
              <a:custGeom>
                <a:avLst/>
                <a:gdLst>
                  <a:gd name="T0" fmla="*/ 1 w 13"/>
                  <a:gd name="T1" fmla="*/ 13 h 13"/>
                  <a:gd name="T2" fmla="*/ 0 w 13"/>
                  <a:gd name="T3" fmla="*/ 12 h 13"/>
                  <a:gd name="T4" fmla="*/ 12 w 13"/>
                  <a:gd name="T5" fmla="*/ 0 h 13"/>
                  <a:gd name="T6" fmla="*/ 13 w 13"/>
                  <a:gd name="T7" fmla="*/ 0 h 13"/>
                  <a:gd name="T8" fmla="*/ 1 w 13"/>
                  <a:gd name="T9" fmla="*/ 13 h 13"/>
                </a:gdLst>
                <a:ahLst/>
                <a:cxnLst>
                  <a:cxn ang="0">
                    <a:pos x="T0" y="T1"/>
                  </a:cxn>
                  <a:cxn ang="0">
                    <a:pos x="T2" y="T3"/>
                  </a:cxn>
                  <a:cxn ang="0">
                    <a:pos x="T4" y="T5"/>
                  </a:cxn>
                  <a:cxn ang="0">
                    <a:pos x="T6" y="T7"/>
                  </a:cxn>
                  <a:cxn ang="0">
                    <a:pos x="T8" y="T9"/>
                  </a:cxn>
                </a:cxnLst>
                <a:rect l="0" t="0" r="r" b="b"/>
                <a:pathLst>
                  <a:path w="13" h="13">
                    <a:moveTo>
                      <a:pt x="1" y="13"/>
                    </a:moveTo>
                    <a:lnTo>
                      <a:pt x="0" y="12"/>
                    </a:lnTo>
                    <a:lnTo>
                      <a:pt x="12" y="0"/>
                    </a:lnTo>
                    <a:lnTo>
                      <a:pt x="13" y="0"/>
                    </a:lnTo>
                    <a:lnTo>
                      <a:pt x="1" y="13"/>
                    </a:lnTo>
                    <a:close/>
                  </a:path>
                </a:pathLst>
              </a:custGeom>
              <a:solidFill>
                <a:srgbClr val="2B414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64" name="Freeform 511">
                <a:extLst>
                  <a:ext uri="{FF2B5EF4-FFF2-40B4-BE49-F238E27FC236}">
                    <a16:creationId xmlns:a16="http://schemas.microsoft.com/office/drawing/2014/main" id="{B7CF4364-89B8-8F0A-9FC1-51930EA65230}"/>
                  </a:ext>
                </a:extLst>
              </p:cNvPr>
              <p:cNvSpPr/>
              <p:nvPr/>
            </p:nvSpPr>
            <p:spPr bwMode="auto">
              <a:xfrm>
                <a:off x="6759576" y="855663"/>
                <a:ext cx="12700" cy="12700"/>
              </a:xfrm>
              <a:custGeom>
                <a:avLst/>
                <a:gdLst>
                  <a:gd name="T0" fmla="*/ 0 w 8"/>
                  <a:gd name="T1" fmla="*/ 8 h 8"/>
                  <a:gd name="T2" fmla="*/ 0 w 8"/>
                  <a:gd name="T3" fmla="*/ 8 h 8"/>
                  <a:gd name="T4" fmla="*/ 7 w 8"/>
                  <a:gd name="T5" fmla="*/ 0 h 8"/>
                  <a:gd name="T6" fmla="*/ 8 w 8"/>
                  <a:gd name="T7" fmla="*/ 1 h 8"/>
                  <a:gd name="T8" fmla="*/ 0 w 8"/>
                  <a:gd name="T9" fmla="*/ 8 h 8"/>
                </a:gdLst>
                <a:ahLst/>
                <a:cxnLst>
                  <a:cxn ang="0">
                    <a:pos x="T0" y="T1"/>
                  </a:cxn>
                  <a:cxn ang="0">
                    <a:pos x="T2" y="T3"/>
                  </a:cxn>
                  <a:cxn ang="0">
                    <a:pos x="T4" y="T5"/>
                  </a:cxn>
                  <a:cxn ang="0">
                    <a:pos x="T6" y="T7"/>
                  </a:cxn>
                  <a:cxn ang="0">
                    <a:pos x="T8" y="T9"/>
                  </a:cxn>
                </a:cxnLst>
                <a:rect l="0" t="0" r="r" b="b"/>
                <a:pathLst>
                  <a:path w="8" h="8">
                    <a:moveTo>
                      <a:pt x="0" y="8"/>
                    </a:moveTo>
                    <a:lnTo>
                      <a:pt x="0" y="8"/>
                    </a:lnTo>
                    <a:lnTo>
                      <a:pt x="7" y="0"/>
                    </a:lnTo>
                    <a:lnTo>
                      <a:pt x="8" y="1"/>
                    </a:lnTo>
                    <a:lnTo>
                      <a:pt x="0" y="8"/>
                    </a:lnTo>
                    <a:close/>
                  </a:path>
                </a:pathLst>
              </a:custGeom>
              <a:solidFill>
                <a:srgbClr val="2B414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65" name="Freeform 512">
                <a:extLst>
                  <a:ext uri="{FF2B5EF4-FFF2-40B4-BE49-F238E27FC236}">
                    <a16:creationId xmlns:a16="http://schemas.microsoft.com/office/drawing/2014/main" id="{5BC5034D-FBFF-5ED5-EB12-1AA39A235999}"/>
                  </a:ext>
                </a:extLst>
              </p:cNvPr>
              <p:cNvSpPr/>
              <p:nvPr/>
            </p:nvSpPr>
            <p:spPr bwMode="auto">
              <a:xfrm>
                <a:off x="6759576" y="863600"/>
                <a:ext cx="19050" cy="20638"/>
              </a:xfrm>
              <a:custGeom>
                <a:avLst/>
                <a:gdLst>
                  <a:gd name="T0" fmla="*/ 0 w 12"/>
                  <a:gd name="T1" fmla="*/ 13 h 13"/>
                  <a:gd name="T2" fmla="*/ 0 w 12"/>
                  <a:gd name="T3" fmla="*/ 12 h 13"/>
                  <a:gd name="T4" fmla="*/ 12 w 12"/>
                  <a:gd name="T5" fmla="*/ 0 h 13"/>
                  <a:gd name="T6" fmla="*/ 12 w 12"/>
                  <a:gd name="T7" fmla="*/ 1 h 13"/>
                  <a:gd name="T8" fmla="*/ 0 w 12"/>
                  <a:gd name="T9" fmla="*/ 13 h 13"/>
                </a:gdLst>
                <a:ahLst/>
                <a:cxnLst>
                  <a:cxn ang="0">
                    <a:pos x="T0" y="T1"/>
                  </a:cxn>
                  <a:cxn ang="0">
                    <a:pos x="T2" y="T3"/>
                  </a:cxn>
                  <a:cxn ang="0">
                    <a:pos x="T4" y="T5"/>
                  </a:cxn>
                  <a:cxn ang="0">
                    <a:pos x="T6" y="T7"/>
                  </a:cxn>
                  <a:cxn ang="0">
                    <a:pos x="T8" y="T9"/>
                  </a:cxn>
                </a:cxnLst>
                <a:rect l="0" t="0" r="r" b="b"/>
                <a:pathLst>
                  <a:path w="12" h="13">
                    <a:moveTo>
                      <a:pt x="0" y="13"/>
                    </a:moveTo>
                    <a:lnTo>
                      <a:pt x="0" y="12"/>
                    </a:lnTo>
                    <a:lnTo>
                      <a:pt x="12" y="0"/>
                    </a:lnTo>
                    <a:lnTo>
                      <a:pt x="12" y="1"/>
                    </a:lnTo>
                    <a:lnTo>
                      <a:pt x="0" y="13"/>
                    </a:lnTo>
                    <a:close/>
                  </a:path>
                </a:pathLst>
              </a:custGeom>
              <a:solidFill>
                <a:srgbClr val="2B414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66" name="Freeform 513">
                <a:extLst>
                  <a:ext uri="{FF2B5EF4-FFF2-40B4-BE49-F238E27FC236}">
                    <a16:creationId xmlns:a16="http://schemas.microsoft.com/office/drawing/2014/main" id="{9C0BD868-35EF-E90A-DE3D-968F625BD9F5}"/>
                  </a:ext>
                </a:extLst>
              </p:cNvPr>
              <p:cNvSpPr/>
              <p:nvPr/>
            </p:nvSpPr>
            <p:spPr bwMode="auto">
              <a:xfrm>
                <a:off x="6773864" y="871538"/>
                <a:ext cx="12700" cy="14288"/>
              </a:xfrm>
              <a:custGeom>
                <a:avLst/>
                <a:gdLst>
                  <a:gd name="T0" fmla="*/ 1 w 8"/>
                  <a:gd name="T1" fmla="*/ 9 h 9"/>
                  <a:gd name="T2" fmla="*/ 0 w 8"/>
                  <a:gd name="T3" fmla="*/ 7 h 9"/>
                  <a:gd name="T4" fmla="*/ 8 w 8"/>
                  <a:gd name="T5" fmla="*/ 0 h 9"/>
                  <a:gd name="T6" fmla="*/ 8 w 8"/>
                  <a:gd name="T7" fmla="*/ 1 h 9"/>
                  <a:gd name="T8" fmla="*/ 1 w 8"/>
                  <a:gd name="T9" fmla="*/ 9 h 9"/>
                </a:gdLst>
                <a:ahLst/>
                <a:cxnLst>
                  <a:cxn ang="0">
                    <a:pos x="T0" y="T1"/>
                  </a:cxn>
                  <a:cxn ang="0">
                    <a:pos x="T2" y="T3"/>
                  </a:cxn>
                  <a:cxn ang="0">
                    <a:pos x="T4" y="T5"/>
                  </a:cxn>
                  <a:cxn ang="0">
                    <a:pos x="T6" y="T7"/>
                  </a:cxn>
                  <a:cxn ang="0">
                    <a:pos x="T8" y="T9"/>
                  </a:cxn>
                </a:cxnLst>
                <a:rect l="0" t="0" r="r" b="b"/>
                <a:pathLst>
                  <a:path w="8" h="9">
                    <a:moveTo>
                      <a:pt x="1" y="9"/>
                    </a:moveTo>
                    <a:lnTo>
                      <a:pt x="0" y="7"/>
                    </a:lnTo>
                    <a:lnTo>
                      <a:pt x="8" y="0"/>
                    </a:lnTo>
                    <a:lnTo>
                      <a:pt x="8" y="1"/>
                    </a:lnTo>
                    <a:lnTo>
                      <a:pt x="1" y="9"/>
                    </a:lnTo>
                    <a:close/>
                  </a:path>
                </a:pathLst>
              </a:custGeom>
              <a:solidFill>
                <a:srgbClr val="2B414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67" name="Freeform 514">
                <a:extLst>
                  <a:ext uri="{FF2B5EF4-FFF2-40B4-BE49-F238E27FC236}">
                    <a16:creationId xmlns:a16="http://schemas.microsoft.com/office/drawing/2014/main" id="{9E6A5F49-BA85-E614-DED3-7D571FC41F94}"/>
                  </a:ext>
                </a:extLst>
              </p:cNvPr>
              <p:cNvSpPr/>
              <p:nvPr/>
            </p:nvSpPr>
            <p:spPr bwMode="auto">
              <a:xfrm>
                <a:off x="6773864" y="879475"/>
                <a:ext cx="22225" cy="20638"/>
              </a:xfrm>
              <a:custGeom>
                <a:avLst/>
                <a:gdLst>
                  <a:gd name="T0" fmla="*/ 2 w 14"/>
                  <a:gd name="T1" fmla="*/ 13 h 13"/>
                  <a:gd name="T2" fmla="*/ 0 w 14"/>
                  <a:gd name="T3" fmla="*/ 12 h 13"/>
                  <a:gd name="T4" fmla="*/ 13 w 14"/>
                  <a:gd name="T5" fmla="*/ 0 h 13"/>
                  <a:gd name="T6" fmla="*/ 14 w 14"/>
                  <a:gd name="T7" fmla="*/ 1 h 13"/>
                  <a:gd name="T8" fmla="*/ 2 w 14"/>
                  <a:gd name="T9" fmla="*/ 13 h 13"/>
                </a:gdLst>
                <a:ahLst/>
                <a:cxnLst>
                  <a:cxn ang="0">
                    <a:pos x="T0" y="T1"/>
                  </a:cxn>
                  <a:cxn ang="0">
                    <a:pos x="T2" y="T3"/>
                  </a:cxn>
                  <a:cxn ang="0">
                    <a:pos x="T4" y="T5"/>
                  </a:cxn>
                  <a:cxn ang="0">
                    <a:pos x="T6" y="T7"/>
                  </a:cxn>
                  <a:cxn ang="0">
                    <a:pos x="T8" y="T9"/>
                  </a:cxn>
                </a:cxnLst>
                <a:rect l="0" t="0" r="r" b="b"/>
                <a:pathLst>
                  <a:path w="14" h="13">
                    <a:moveTo>
                      <a:pt x="2" y="13"/>
                    </a:moveTo>
                    <a:lnTo>
                      <a:pt x="0" y="12"/>
                    </a:lnTo>
                    <a:lnTo>
                      <a:pt x="13" y="0"/>
                    </a:lnTo>
                    <a:lnTo>
                      <a:pt x="14" y="1"/>
                    </a:lnTo>
                    <a:lnTo>
                      <a:pt x="2" y="13"/>
                    </a:lnTo>
                    <a:close/>
                  </a:path>
                </a:pathLst>
              </a:custGeom>
              <a:solidFill>
                <a:srgbClr val="2B414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68" name="Freeform 515">
                <a:extLst>
                  <a:ext uri="{FF2B5EF4-FFF2-40B4-BE49-F238E27FC236}">
                    <a16:creationId xmlns:a16="http://schemas.microsoft.com/office/drawing/2014/main" id="{958BED00-0449-DE7E-0AFD-866FDDEFACB3}"/>
                  </a:ext>
                </a:extLst>
              </p:cNvPr>
              <p:cNvSpPr/>
              <p:nvPr/>
            </p:nvSpPr>
            <p:spPr bwMode="auto">
              <a:xfrm>
                <a:off x="6791326" y="887413"/>
                <a:ext cx="12700" cy="12700"/>
              </a:xfrm>
              <a:custGeom>
                <a:avLst/>
                <a:gdLst>
                  <a:gd name="T0" fmla="*/ 0 w 8"/>
                  <a:gd name="T1" fmla="*/ 8 h 8"/>
                  <a:gd name="T2" fmla="*/ 0 w 8"/>
                  <a:gd name="T3" fmla="*/ 8 h 8"/>
                  <a:gd name="T4" fmla="*/ 7 w 8"/>
                  <a:gd name="T5" fmla="*/ 0 h 8"/>
                  <a:gd name="T6" fmla="*/ 8 w 8"/>
                  <a:gd name="T7" fmla="*/ 1 h 8"/>
                  <a:gd name="T8" fmla="*/ 0 w 8"/>
                  <a:gd name="T9" fmla="*/ 8 h 8"/>
                </a:gdLst>
                <a:ahLst/>
                <a:cxnLst>
                  <a:cxn ang="0">
                    <a:pos x="T0" y="T1"/>
                  </a:cxn>
                  <a:cxn ang="0">
                    <a:pos x="T2" y="T3"/>
                  </a:cxn>
                  <a:cxn ang="0">
                    <a:pos x="T4" y="T5"/>
                  </a:cxn>
                  <a:cxn ang="0">
                    <a:pos x="T6" y="T7"/>
                  </a:cxn>
                  <a:cxn ang="0">
                    <a:pos x="T8" y="T9"/>
                  </a:cxn>
                </a:cxnLst>
                <a:rect l="0" t="0" r="r" b="b"/>
                <a:pathLst>
                  <a:path w="8" h="8">
                    <a:moveTo>
                      <a:pt x="0" y="8"/>
                    </a:moveTo>
                    <a:lnTo>
                      <a:pt x="0" y="8"/>
                    </a:lnTo>
                    <a:lnTo>
                      <a:pt x="7" y="0"/>
                    </a:lnTo>
                    <a:lnTo>
                      <a:pt x="8" y="1"/>
                    </a:lnTo>
                    <a:lnTo>
                      <a:pt x="0" y="8"/>
                    </a:lnTo>
                    <a:close/>
                  </a:path>
                </a:pathLst>
              </a:custGeom>
              <a:solidFill>
                <a:srgbClr val="2B414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69" name="Freeform 516">
                <a:extLst>
                  <a:ext uri="{FF2B5EF4-FFF2-40B4-BE49-F238E27FC236}">
                    <a16:creationId xmlns:a16="http://schemas.microsoft.com/office/drawing/2014/main" id="{F3D61347-240A-A7A1-DE3A-926CA456604D}"/>
                  </a:ext>
                </a:extLst>
              </p:cNvPr>
              <p:cNvSpPr/>
              <p:nvPr/>
            </p:nvSpPr>
            <p:spPr bwMode="auto">
              <a:xfrm>
                <a:off x="6791326" y="895350"/>
                <a:ext cx="20638" cy="20638"/>
              </a:xfrm>
              <a:custGeom>
                <a:avLst/>
                <a:gdLst>
                  <a:gd name="T0" fmla="*/ 0 w 13"/>
                  <a:gd name="T1" fmla="*/ 13 h 13"/>
                  <a:gd name="T2" fmla="*/ 0 w 13"/>
                  <a:gd name="T3" fmla="*/ 13 h 13"/>
                  <a:gd name="T4" fmla="*/ 12 w 13"/>
                  <a:gd name="T5" fmla="*/ 0 h 13"/>
                  <a:gd name="T6" fmla="*/ 13 w 13"/>
                  <a:gd name="T7" fmla="*/ 1 h 13"/>
                  <a:gd name="T8" fmla="*/ 0 w 13"/>
                  <a:gd name="T9" fmla="*/ 13 h 13"/>
                </a:gdLst>
                <a:ahLst/>
                <a:cxnLst>
                  <a:cxn ang="0">
                    <a:pos x="T0" y="T1"/>
                  </a:cxn>
                  <a:cxn ang="0">
                    <a:pos x="T2" y="T3"/>
                  </a:cxn>
                  <a:cxn ang="0">
                    <a:pos x="T4" y="T5"/>
                  </a:cxn>
                  <a:cxn ang="0">
                    <a:pos x="T6" y="T7"/>
                  </a:cxn>
                  <a:cxn ang="0">
                    <a:pos x="T8" y="T9"/>
                  </a:cxn>
                </a:cxnLst>
                <a:rect l="0" t="0" r="r" b="b"/>
                <a:pathLst>
                  <a:path w="13" h="13">
                    <a:moveTo>
                      <a:pt x="0" y="13"/>
                    </a:moveTo>
                    <a:lnTo>
                      <a:pt x="0" y="13"/>
                    </a:lnTo>
                    <a:lnTo>
                      <a:pt x="12" y="0"/>
                    </a:lnTo>
                    <a:lnTo>
                      <a:pt x="13" y="1"/>
                    </a:lnTo>
                    <a:lnTo>
                      <a:pt x="0" y="13"/>
                    </a:lnTo>
                    <a:close/>
                  </a:path>
                </a:pathLst>
              </a:custGeom>
              <a:solidFill>
                <a:srgbClr val="2B414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70" name="Freeform 517">
                <a:extLst>
                  <a:ext uri="{FF2B5EF4-FFF2-40B4-BE49-F238E27FC236}">
                    <a16:creationId xmlns:a16="http://schemas.microsoft.com/office/drawing/2014/main" id="{1CC63364-F8E1-DEC6-E2B1-0A03239F2A8C}"/>
                  </a:ext>
                </a:extLst>
              </p:cNvPr>
              <p:cNvSpPr/>
              <p:nvPr/>
            </p:nvSpPr>
            <p:spPr bwMode="auto">
              <a:xfrm>
                <a:off x="6807201" y="904875"/>
                <a:ext cx="12700" cy="12700"/>
              </a:xfrm>
              <a:custGeom>
                <a:avLst/>
                <a:gdLst>
                  <a:gd name="T0" fmla="*/ 1 w 8"/>
                  <a:gd name="T1" fmla="*/ 8 h 8"/>
                  <a:gd name="T2" fmla="*/ 0 w 8"/>
                  <a:gd name="T3" fmla="*/ 7 h 8"/>
                  <a:gd name="T4" fmla="*/ 7 w 8"/>
                  <a:gd name="T5" fmla="*/ 0 h 8"/>
                  <a:gd name="T6" fmla="*/ 8 w 8"/>
                  <a:gd name="T7" fmla="*/ 0 h 8"/>
                  <a:gd name="T8" fmla="*/ 1 w 8"/>
                  <a:gd name="T9" fmla="*/ 8 h 8"/>
                </a:gdLst>
                <a:ahLst/>
                <a:cxnLst>
                  <a:cxn ang="0">
                    <a:pos x="T0" y="T1"/>
                  </a:cxn>
                  <a:cxn ang="0">
                    <a:pos x="T2" y="T3"/>
                  </a:cxn>
                  <a:cxn ang="0">
                    <a:pos x="T4" y="T5"/>
                  </a:cxn>
                  <a:cxn ang="0">
                    <a:pos x="T6" y="T7"/>
                  </a:cxn>
                  <a:cxn ang="0">
                    <a:pos x="T8" y="T9"/>
                  </a:cxn>
                </a:cxnLst>
                <a:rect l="0" t="0" r="r" b="b"/>
                <a:pathLst>
                  <a:path w="8" h="8">
                    <a:moveTo>
                      <a:pt x="1" y="8"/>
                    </a:moveTo>
                    <a:lnTo>
                      <a:pt x="0" y="7"/>
                    </a:lnTo>
                    <a:lnTo>
                      <a:pt x="7" y="0"/>
                    </a:lnTo>
                    <a:lnTo>
                      <a:pt x="8" y="0"/>
                    </a:lnTo>
                    <a:lnTo>
                      <a:pt x="1" y="8"/>
                    </a:lnTo>
                    <a:close/>
                  </a:path>
                </a:pathLst>
              </a:custGeom>
              <a:solidFill>
                <a:srgbClr val="2B414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71" name="Freeform 518">
                <a:extLst>
                  <a:ext uri="{FF2B5EF4-FFF2-40B4-BE49-F238E27FC236}">
                    <a16:creationId xmlns:a16="http://schemas.microsoft.com/office/drawing/2014/main" id="{9D3EF29B-6FC2-67C1-9457-BC164F2E6175}"/>
                  </a:ext>
                </a:extLst>
              </p:cNvPr>
              <p:cNvSpPr/>
              <p:nvPr/>
            </p:nvSpPr>
            <p:spPr bwMode="auto">
              <a:xfrm>
                <a:off x="6807201" y="911225"/>
                <a:ext cx="20638" cy="22225"/>
              </a:xfrm>
              <a:custGeom>
                <a:avLst/>
                <a:gdLst>
                  <a:gd name="T0" fmla="*/ 1 w 13"/>
                  <a:gd name="T1" fmla="*/ 14 h 14"/>
                  <a:gd name="T2" fmla="*/ 0 w 13"/>
                  <a:gd name="T3" fmla="*/ 13 h 14"/>
                  <a:gd name="T4" fmla="*/ 12 w 13"/>
                  <a:gd name="T5" fmla="*/ 0 h 14"/>
                  <a:gd name="T6" fmla="*/ 13 w 13"/>
                  <a:gd name="T7" fmla="*/ 1 h 14"/>
                  <a:gd name="T8" fmla="*/ 1 w 13"/>
                  <a:gd name="T9" fmla="*/ 14 h 14"/>
                </a:gdLst>
                <a:ahLst/>
                <a:cxnLst>
                  <a:cxn ang="0">
                    <a:pos x="T0" y="T1"/>
                  </a:cxn>
                  <a:cxn ang="0">
                    <a:pos x="T2" y="T3"/>
                  </a:cxn>
                  <a:cxn ang="0">
                    <a:pos x="T4" y="T5"/>
                  </a:cxn>
                  <a:cxn ang="0">
                    <a:pos x="T6" y="T7"/>
                  </a:cxn>
                  <a:cxn ang="0">
                    <a:pos x="T8" y="T9"/>
                  </a:cxn>
                </a:cxnLst>
                <a:rect l="0" t="0" r="r" b="b"/>
                <a:pathLst>
                  <a:path w="13" h="14">
                    <a:moveTo>
                      <a:pt x="1" y="14"/>
                    </a:moveTo>
                    <a:lnTo>
                      <a:pt x="0" y="13"/>
                    </a:lnTo>
                    <a:lnTo>
                      <a:pt x="12" y="0"/>
                    </a:lnTo>
                    <a:lnTo>
                      <a:pt x="13" y="1"/>
                    </a:lnTo>
                    <a:lnTo>
                      <a:pt x="1" y="14"/>
                    </a:lnTo>
                    <a:close/>
                  </a:path>
                </a:pathLst>
              </a:custGeom>
              <a:solidFill>
                <a:srgbClr val="2B414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72" name="Freeform 519">
                <a:extLst>
                  <a:ext uri="{FF2B5EF4-FFF2-40B4-BE49-F238E27FC236}">
                    <a16:creationId xmlns:a16="http://schemas.microsoft.com/office/drawing/2014/main" id="{57FE52F8-600B-D984-4023-C46472348919}"/>
                  </a:ext>
                </a:extLst>
              </p:cNvPr>
              <p:cNvSpPr/>
              <p:nvPr/>
            </p:nvSpPr>
            <p:spPr bwMode="auto">
              <a:xfrm>
                <a:off x="6823076" y="919163"/>
                <a:ext cx="12700" cy="14288"/>
              </a:xfrm>
              <a:custGeom>
                <a:avLst/>
                <a:gdLst>
                  <a:gd name="T0" fmla="*/ 1 w 8"/>
                  <a:gd name="T1" fmla="*/ 9 h 9"/>
                  <a:gd name="T2" fmla="*/ 0 w 8"/>
                  <a:gd name="T3" fmla="*/ 8 h 9"/>
                  <a:gd name="T4" fmla="*/ 8 w 8"/>
                  <a:gd name="T5" fmla="*/ 0 h 9"/>
                  <a:gd name="T6" fmla="*/ 8 w 8"/>
                  <a:gd name="T7" fmla="*/ 2 h 9"/>
                  <a:gd name="T8" fmla="*/ 1 w 8"/>
                  <a:gd name="T9" fmla="*/ 9 h 9"/>
                </a:gdLst>
                <a:ahLst/>
                <a:cxnLst>
                  <a:cxn ang="0">
                    <a:pos x="T0" y="T1"/>
                  </a:cxn>
                  <a:cxn ang="0">
                    <a:pos x="T2" y="T3"/>
                  </a:cxn>
                  <a:cxn ang="0">
                    <a:pos x="T4" y="T5"/>
                  </a:cxn>
                  <a:cxn ang="0">
                    <a:pos x="T6" y="T7"/>
                  </a:cxn>
                  <a:cxn ang="0">
                    <a:pos x="T8" y="T9"/>
                  </a:cxn>
                </a:cxnLst>
                <a:rect l="0" t="0" r="r" b="b"/>
                <a:pathLst>
                  <a:path w="8" h="9">
                    <a:moveTo>
                      <a:pt x="1" y="9"/>
                    </a:moveTo>
                    <a:lnTo>
                      <a:pt x="0" y="8"/>
                    </a:lnTo>
                    <a:lnTo>
                      <a:pt x="8" y="0"/>
                    </a:lnTo>
                    <a:lnTo>
                      <a:pt x="8" y="2"/>
                    </a:lnTo>
                    <a:lnTo>
                      <a:pt x="1" y="9"/>
                    </a:lnTo>
                    <a:close/>
                  </a:path>
                </a:pathLst>
              </a:custGeom>
              <a:solidFill>
                <a:srgbClr val="2B414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73" name="Freeform 520">
                <a:extLst>
                  <a:ext uri="{FF2B5EF4-FFF2-40B4-BE49-F238E27FC236}">
                    <a16:creationId xmlns:a16="http://schemas.microsoft.com/office/drawing/2014/main" id="{15474E10-92AF-A360-1DE5-3BD090A1631C}"/>
                  </a:ext>
                </a:extLst>
              </p:cNvPr>
              <p:cNvSpPr/>
              <p:nvPr/>
            </p:nvSpPr>
            <p:spPr bwMode="auto">
              <a:xfrm>
                <a:off x="6823076" y="928688"/>
                <a:ext cx="20638" cy="20638"/>
              </a:xfrm>
              <a:custGeom>
                <a:avLst/>
                <a:gdLst>
                  <a:gd name="T0" fmla="*/ 1 w 13"/>
                  <a:gd name="T1" fmla="*/ 13 h 13"/>
                  <a:gd name="T2" fmla="*/ 0 w 13"/>
                  <a:gd name="T3" fmla="*/ 12 h 13"/>
                  <a:gd name="T4" fmla="*/ 13 w 13"/>
                  <a:gd name="T5" fmla="*/ 0 h 13"/>
                  <a:gd name="T6" fmla="*/ 13 w 13"/>
                  <a:gd name="T7" fmla="*/ 0 h 13"/>
                  <a:gd name="T8" fmla="*/ 1 w 13"/>
                  <a:gd name="T9" fmla="*/ 13 h 13"/>
                </a:gdLst>
                <a:ahLst/>
                <a:cxnLst>
                  <a:cxn ang="0">
                    <a:pos x="T0" y="T1"/>
                  </a:cxn>
                  <a:cxn ang="0">
                    <a:pos x="T2" y="T3"/>
                  </a:cxn>
                  <a:cxn ang="0">
                    <a:pos x="T4" y="T5"/>
                  </a:cxn>
                  <a:cxn ang="0">
                    <a:pos x="T6" y="T7"/>
                  </a:cxn>
                  <a:cxn ang="0">
                    <a:pos x="T8" y="T9"/>
                  </a:cxn>
                </a:cxnLst>
                <a:rect l="0" t="0" r="r" b="b"/>
                <a:pathLst>
                  <a:path w="13" h="13">
                    <a:moveTo>
                      <a:pt x="1" y="13"/>
                    </a:moveTo>
                    <a:lnTo>
                      <a:pt x="0" y="12"/>
                    </a:lnTo>
                    <a:lnTo>
                      <a:pt x="13" y="0"/>
                    </a:lnTo>
                    <a:lnTo>
                      <a:pt x="13" y="0"/>
                    </a:lnTo>
                    <a:lnTo>
                      <a:pt x="1" y="13"/>
                    </a:lnTo>
                    <a:close/>
                  </a:path>
                </a:pathLst>
              </a:custGeom>
              <a:solidFill>
                <a:srgbClr val="2B414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74" name="Freeform 521">
                <a:extLst>
                  <a:ext uri="{FF2B5EF4-FFF2-40B4-BE49-F238E27FC236}">
                    <a16:creationId xmlns:a16="http://schemas.microsoft.com/office/drawing/2014/main" id="{9CF08B2B-260E-47EA-CE9B-C675EE69D0E2}"/>
                  </a:ext>
                </a:extLst>
              </p:cNvPr>
              <p:cNvSpPr/>
              <p:nvPr/>
            </p:nvSpPr>
            <p:spPr bwMode="auto">
              <a:xfrm>
                <a:off x="6838951" y="936625"/>
                <a:ext cx="14288" cy="12700"/>
              </a:xfrm>
              <a:custGeom>
                <a:avLst/>
                <a:gdLst>
                  <a:gd name="T0" fmla="*/ 1 w 9"/>
                  <a:gd name="T1" fmla="*/ 8 h 8"/>
                  <a:gd name="T2" fmla="*/ 0 w 9"/>
                  <a:gd name="T3" fmla="*/ 7 h 8"/>
                  <a:gd name="T4" fmla="*/ 8 w 9"/>
                  <a:gd name="T5" fmla="*/ 0 h 8"/>
                  <a:gd name="T6" fmla="*/ 9 w 9"/>
                  <a:gd name="T7" fmla="*/ 0 h 8"/>
                  <a:gd name="T8" fmla="*/ 1 w 9"/>
                  <a:gd name="T9" fmla="*/ 8 h 8"/>
                </a:gdLst>
                <a:ahLst/>
                <a:cxnLst>
                  <a:cxn ang="0">
                    <a:pos x="T0" y="T1"/>
                  </a:cxn>
                  <a:cxn ang="0">
                    <a:pos x="T2" y="T3"/>
                  </a:cxn>
                  <a:cxn ang="0">
                    <a:pos x="T4" y="T5"/>
                  </a:cxn>
                  <a:cxn ang="0">
                    <a:pos x="T6" y="T7"/>
                  </a:cxn>
                  <a:cxn ang="0">
                    <a:pos x="T8" y="T9"/>
                  </a:cxn>
                </a:cxnLst>
                <a:rect l="0" t="0" r="r" b="b"/>
                <a:pathLst>
                  <a:path w="9" h="8">
                    <a:moveTo>
                      <a:pt x="1" y="8"/>
                    </a:moveTo>
                    <a:lnTo>
                      <a:pt x="0" y="7"/>
                    </a:lnTo>
                    <a:lnTo>
                      <a:pt x="8" y="0"/>
                    </a:lnTo>
                    <a:lnTo>
                      <a:pt x="9" y="0"/>
                    </a:lnTo>
                    <a:lnTo>
                      <a:pt x="1" y="8"/>
                    </a:lnTo>
                    <a:close/>
                  </a:path>
                </a:pathLst>
              </a:custGeom>
              <a:solidFill>
                <a:srgbClr val="2B414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75" name="Freeform 522">
                <a:extLst>
                  <a:ext uri="{FF2B5EF4-FFF2-40B4-BE49-F238E27FC236}">
                    <a16:creationId xmlns:a16="http://schemas.microsoft.com/office/drawing/2014/main" id="{A9151EB1-91D1-58BC-FF81-7843F78D4340}"/>
                  </a:ext>
                </a:extLst>
              </p:cNvPr>
              <p:cNvSpPr/>
              <p:nvPr/>
            </p:nvSpPr>
            <p:spPr bwMode="auto">
              <a:xfrm>
                <a:off x="6838951" y="944563"/>
                <a:ext cx="22225" cy="20638"/>
              </a:xfrm>
              <a:custGeom>
                <a:avLst/>
                <a:gdLst>
                  <a:gd name="T0" fmla="*/ 1 w 14"/>
                  <a:gd name="T1" fmla="*/ 13 h 13"/>
                  <a:gd name="T2" fmla="*/ 0 w 14"/>
                  <a:gd name="T3" fmla="*/ 12 h 13"/>
                  <a:gd name="T4" fmla="*/ 13 w 14"/>
                  <a:gd name="T5" fmla="*/ 0 h 13"/>
                  <a:gd name="T6" fmla="*/ 14 w 14"/>
                  <a:gd name="T7" fmla="*/ 1 h 13"/>
                  <a:gd name="T8" fmla="*/ 1 w 14"/>
                  <a:gd name="T9" fmla="*/ 13 h 13"/>
                </a:gdLst>
                <a:ahLst/>
                <a:cxnLst>
                  <a:cxn ang="0">
                    <a:pos x="T0" y="T1"/>
                  </a:cxn>
                  <a:cxn ang="0">
                    <a:pos x="T2" y="T3"/>
                  </a:cxn>
                  <a:cxn ang="0">
                    <a:pos x="T4" y="T5"/>
                  </a:cxn>
                  <a:cxn ang="0">
                    <a:pos x="T6" y="T7"/>
                  </a:cxn>
                  <a:cxn ang="0">
                    <a:pos x="T8" y="T9"/>
                  </a:cxn>
                </a:cxnLst>
                <a:rect l="0" t="0" r="r" b="b"/>
                <a:pathLst>
                  <a:path w="14" h="13">
                    <a:moveTo>
                      <a:pt x="1" y="13"/>
                    </a:moveTo>
                    <a:lnTo>
                      <a:pt x="0" y="12"/>
                    </a:lnTo>
                    <a:lnTo>
                      <a:pt x="13" y="0"/>
                    </a:lnTo>
                    <a:lnTo>
                      <a:pt x="14" y="1"/>
                    </a:lnTo>
                    <a:lnTo>
                      <a:pt x="1" y="13"/>
                    </a:lnTo>
                    <a:close/>
                  </a:path>
                </a:pathLst>
              </a:custGeom>
              <a:solidFill>
                <a:srgbClr val="2B414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76" name="Freeform 523">
                <a:extLst>
                  <a:ext uri="{FF2B5EF4-FFF2-40B4-BE49-F238E27FC236}">
                    <a16:creationId xmlns:a16="http://schemas.microsoft.com/office/drawing/2014/main" id="{FAAA0C29-A962-FA52-DE08-221CDD49683E}"/>
                  </a:ext>
                </a:extLst>
              </p:cNvPr>
              <p:cNvSpPr/>
              <p:nvPr/>
            </p:nvSpPr>
            <p:spPr bwMode="auto">
              <a:xfrm>
                <a:off x="6854826" y="952500"/>
                <a:ext cx="12700" cy="12700"/>
              </a:xfrm>
              <a:custGeom>
                <a:avLst/>
                <a:gdLst>
                  <a:gd name="T0" fmla="*/ 1 w 8"/>
                  <a:gd name="T1" fmla="*/ 8 h 8"/>
                  <a:gd name="T2" fmla="*/ 0 w 8"/>
                  <a:gd name="T3" fmla="*/ 8 h 8"/>
                  <a:gd name="T4" fmla="*/ 8 w 8"/>
                  <a:gd name="T5" fmla="*/ 0 h 8"/>
                  <a:gd name="T6" fmla="*/ 8 w 8"/>
                  <a:gd name="T7" fmla="*/ 1 h 8"/>
                  <a:gd name="T8" fmla="*/ 1 w 8"/>
                  <a:gd name="T9" fmla="*/ 8 h 8"/>
                </a:gdLst>
                <a:ahLst/>
                <a:cxnLst>
                  <a:cxn ang="0">
                    <a:pos x="T0" y="T1"/>
                  </a:cxn>
                  <a:cxn ang="0">
                    <a:pos x="T2" y="T3"/>
                  </a:cxn>
                  <a:cxn ang="0">
                    <a:pos x="T4" y="T5"/>
                  </a:cxn>
                  <a:cxn ang="0">
                    <a:pos x="T6" y="T7"/>
                  </a:cxn>
                  <a:cxn ang="0">
                    <a:pos x="T8" y="T9"/>
                  </a:cxn>
                </a:cxnLst>
                <a:rect l="0" t="0" r="r" b="b"/>
                <a:pathLst>
                  <a:path w="8" h="8">
                    <a:moveTo>
                      <a:pt x="1" y="8"/>
                    </a:moveTo>
                    <a:lnTo>
                      <a:pt x="0" y="8"/>
                    </a:lnTo>
                    <a:lnTo>
                      <a:pt x="8" y="0"/>
                    </a:lnTo>
                    <a:lnTo>
                      <a:pt x="8" y="1"/>
                    </a:lnTo>
                    <a:lnTo>
                      <a:pt x="1" y="8"/>
                    </a:lnTo>
                    <a:close/>
                  </a:path>
                </a:pathLst>
              </a:custGeom>
              <a:solidFill>
                <a:srgbClr val="2B414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77" name="Freeform 524">
                <a:extLst>
                  <a:ext uri="{FF2B5EF4-FFF2-40B4-BE49-F238E27FC236}">
                    <a16:creationId xmlns:a16="http://schemas.microsoft.com/office/drawing/2014/main" id="{51270D46-7DAA-A50E-10F4-0FC94386E89F}"/>
                  </a:ext>
                </a:extLst>
              </p:cNvPr>
              <p:cNvSpPr/>
              <p:nvPr/>
            </p:nvSpPr>
            <p:spPr bwMode="auto">
              <a:xfrm>
                <a:off x="6856414" y="960438"/>
                <a:ext cx="20638" cy="20638"/>
              </a:xfrm>
              <a:custGeom>
                <a:avLst/>
                <a:gdLst>
                  <a:gd name="T0" fmla="*/ 0 w 13"/>
                  <a:gd name="T1" fmla="*/ 13 h 13"/>
                  <a:gd name="T2" fmla="*/ 0 w 13"/>
                  <a:gd name="T3" fmla="*/ 12 h 13"/>
                  <a:gd name="T4" fmla="*/ 12 w 13"/>
                  <a:gd name="T5" fmla="*/ 0 h 13"/>
                  <a:gd name="T6" fmla="*/ 13 w 13"/>
                  <a:gd name="T7" fmla="*/ 1 h 13"/>
                  <a:gd name="T8" fmla="*/ 0 w 13"/>
                  <a:gd name="T9" fmla="*/ 13 h 13"/>
                </a:gdLst>
                <a:ahLst/>
                <a:cxnLst>
                  <a:cxn ang="0">
                    <a:pos x="T0" y="T1"/>
                  </a:cxn>
                  <a:cxn ang="0">
                    <a:pos x="T2" y="T3"/>
                  </a:cxn>
                  <a:cxn ang="0">
                    <a:pos x="T4" y="T5"/>
                  </a:cxn>
                  <a:cxn ang="0">
                    <a:pos x="T6" y="T7"/>
                  </a:cxn>
                  <a:cxn ang="0">
                    <a:pos x="T8" y="T9"/>
                  </a:cxn>
                </a:cxnLst>
                <a:rect l="0" t="0" r="r" b="b"/>
                <a:pathLst>
                  <a:path w="13" h="13">
                    <a:moveTo>
                      <a:pt x="0" y="13"/>
                    </a:moveTo>
                    <a:lnTo>
                      <a:pt x="0" y="12"/>
                    </a:lnTo>
                    <a:lnTo>
                      <a:pt x="12" y="0"/>
                    </a:lnTo>
                    <a:lnTo>
                      <a:pt x="13" y="1"/>
                    </a:lnTo>
                    <a:lnTo>
                      <a:pt x="0" y="13"/>
                    </a:lnTo>
                    <a:close/>
                  </a:path>
                </a:pathLst>
              </a:custGeom>
              <a:solidFill>
                <a:srgbClr val="2B414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78" name="Freeform 525">
                <a:extLst>
                  <a:ext uri="{FF2B5EF4-FFF2-40B4-BE49-F238E27FC236}">
                    <a16:creationId xmlns:a16="http://schemas.microsoft.com/office/drawing/2014/main" id="{551CB2AA-6DFB-CE9D-84AB-AE87048A5879}"/>
                  </a:ext>
                </a:extLst>
              </p:cNvPr>
              <p:cNvSpPr/>
              <p:nvPr/>
            </p:nvSpPr>
            <p:spPr bwMode="auto">
              <a:xfrm>
                <a:off x="6872289" y="968375"/>
                <a:ext cx="12700" cy="12700"/>
              </a:xfrm>
              <a:custGeom>
                <a:avLst/>
                <a:gdLst>
                  <a:gd name="T0" fmla="*/ 0 w 8"/>
                  <a:gd name="T1" fmla="*/ 8 h 8"/>
                  <a:gd name="T2" fmla="*/ 0 w 8"/>
                  <a:gd name="T3" fmla="*/ 8 h 8"/>
                  <a:gd name="T4" fmla="*/ 7 w 8"/>
                  <a:gd name="T5" fmla="*/ 0 h 8"/>
                  <a:gd name="T6" fmla="*/ 8 w 8"/>
                  <a:gd name="T7" fmla="*/ 1 h 8"/>
                  <a:gd name="T8" fmla="*/ 0 w 8"/>
                  <a:gd name="T9" fmla="*/ 8 h 8"/>
                </a:gdLst>
                <a:ahLst/>
                <a:cxnLst>
                  <a:cxn ang="0">
                    <a:pos x="T0" y="T1"/>
                  </a:cxn>
                  <a:cxn ang="0">
                    <a:pos x="T2" y="T3"/>
                  </a:cxn>
                  <a:cxn ang="0">
                    <a:pos x="T4" y="T5"/>
                  </a:cxn>
                  <a:cxn ang="0">
                    <a:pos x="T6" y="T7"/>
                  </a:cxn>
                  <a:cxn ang="0">
                    <a:pos x="T8" y="T9"/>
                  </a:cxn>
                </a:cxnLst>
                <a:rect l="0" t="0" r="r" b="b"/>
                <a:pathLst>
                  <a:path w="8" h="8">
                    <a:moveTo>
                      <a:pt x="0" y="8"/>
                    </a:moveTo>
                    <a:lnTo>
                      <a:pt x="0" y="8"/>
                    </a:lnTo>
                    <a:lnTo>
                      <a:pt x="7" y="0"/>
                    </a:lnTo>
                    <a:lnTo>
                      <a:pt x="8" y="1"/>
                    </a:lnTo>
                    <a:lnTo>
                      <a:pt x="0" y="8"/>
                    </a:lnTo>
                    <a:close/>
                  </a:path>
                </a:pathLst>
              </a:custGeom>
              <a:solidFill>
                <a:srgbClr val="2B414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79" name="Freeform 526">
                <a:extLst>
                  <a:ext uri="{FF2B5EF4-FFF2-40B4-BE49-F238E27FC236}">
                    <a16:creationId xmlns:a16="http://schemas.microsoft.com/office/drawing/2014/main" id="{D8762875-5AC9-73B2-8BAC-0E47E238FAD0}"/>
                  </a:ext>
                </a:extLst>
              </p:cNvPr>
              <p:cNvSpPr/>
              <p:nvPr/>
            </p:nvSpPr>
            <p:spPr bwMode="auto">
              <a:xfrm>
                <a:off x="6872289" y="976313"/>
                <a:ext cx="20638" cy="20638"/>
              </a:xfrm>
              <a:custGeom>
                <a:avLst/>
                <a:gdLst>
                  <a:gd name="T0" fmla="*/ 1 w 13"/>
                  <a:gd name="T1" fmla="*/ 13 h 13"/>
                  <a:gd name="T2" fmla="*/ 0 w 13"/>
                  <a:gd name="T3" fmla="*/ 13 h 13"/>
                  <a:gd name="T4" fmla="*/ 12 w 13"/>
                  <a:gd name="T5" fmla="*/ 0 h 13"/>
                  <a:gd name="T6" fmla="*/ 13 w 13"/>
                  <a:gd name="T7" fmla="*/ 1 h 13"/>
                  <a:gd name="T8" fmla="*/ 1 w 13"/>
                  <a:gd name="T9" fmla="*/ 13 h 13"/>
                </a:gdLst>
                <a:ahLst/>
                <a:cxnLst>
                  <a:cxn ang="0">
                    <a:pos x="T0" y="T1"/>
                  </a:cxn>
                  <a:cxn ang="0">
                    <a:pos x="T2" y="T3"/>
                  </a:cxn>
                  <a:cxn ang="0">
                    <a:pos x="T4" y="T5"/>
                  </a:cxn>
                  <a:cxn ang="0">
                    <a:pos x="T6" y="T7"/>
                  </a:cxn>
                  <a:cxn ang="0">
                    <a:pos x="T8" y="T9"/>
                  </a:cxn>
                </a:cxnLst>
                <a:rect l="0" t="0" r="r" b="b"/>
                <a:pathLst>
                  <a:path w="13" h="13">
                    <a:moveTo>
                      <a:pt x="1" y="13"/>
                    </a:moveTo>
                    <a:lnTo>
                      <a:pt x="0" y="13"/>
                    </a:lnTo>
                    <a:lnTo>
                      <a:pt x="12" y="0"/>
                    </a:lnTo>
                    <a:lnTo>
                      <a:pt x="13" y="1"/>
                    </a:lnTo>
                    <a:lnTo>
                      <a:pt x="1" y="13"/>
                    </a:lnTo>
                    <a:close/>
                  </a:path>
                </a:pathLst>
              </a:custGeom>
              <a:solidFill>
                <a:srgbClr val="2B414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80" name="Freeform 527">
                <a:extLst>
                  <a:ext uri="{FF2B5EF4-FFF2-40B4-BE49-F238E27FC236}">
                    <a16:creationId xmlns:a16="http://schemas.microsoft.com/office/drawing/2014/main" id="{9A8B122D-48CE-AF6C-8AF2-25CAC9AA0B11}"/>
                  </a:ext>
                </a:extLst>
              </p:cNvPr>
              <p:cNvSpPr/>
              <p:nvPr/>
            </p:nvSpPr>
            <p:spPr bwMode="auto">
              <a:xfrm>
                <a:off x="6888164" y="985838"/>
                <a:ext cx="12700" cy="12700"/>
              </a:xfrm>
              <a:custGeom>
                <a:avLst/>
                <a:gdLst>
                  <a:gd name="T0" fmla="*/ 1 w 8"/>
                  <a:gd name="T1" fmla="*/ 8 h 8"/>
                  <a:gd name="T2" fmla="*/ 0 w 8"/>
                  <a:gd name="T3" fmla="*/ 7 h 8"/>
                  <a:gd name="T4" fmla="*/ 7 w 8"/>
                  <a:gd name="T5" fmla="*/ 0 h 8"/>
                  <a:gd name="T6" fmla="*/ 8 w 8"/>
                  <a:gd name="T7" fmla="*/ 0 h 8"/>
                  <a:gd name="T8" fmla="*/ 1 w 8"/>
                  <a:gd name="T9" fmla="*/ 8 h 8"/>
                </a:gdLst>
                <a:ahLst/>
                <a:cxnLst>
                  <a:cxn ang="0">
                    <a:pos x="T0" y="T1"/>
                  </a:cxn>
                  <a:cxn ang="0">
                    <a:pos x="T2" y="T3"/>
                  </a:cxn>
                  <a:cxn ang="0">
                    <a:pos x="T4" y="T5"/>
                  </a:cxn>
                  <a:cxn ang="0">
                    <a:pos x="T6" y="T7"/>
                  </a:cxn>
                  <a:cxn ang="0">
                    <a:pos x="T8" y="T9"/>
                  </a:cxn>
                </a:cxnLst>
                <a:rect l="0" t="0" r="r" b="b"/>
                <a:pathLst>
                  <a:path w="8" h="8">
                    <a:moveTo>
                      <a:pt x="1" y="8"/>
                    </a:moveTo>
                    <a:lnTo>
                      <a:pt x="0" y="7"/>
                    </a:lnTo>
                    <a:lnTo>
                      <a:pt x="7" y="0"/>
                    </a:lnTo>
                    <a:lnTo>
                      <a:pt x="8" y="0"/>
                    </a:lnTo>
                    <a:lnTo>
                      <a:pt x="1" y="8"/>
                    </a:lnTo>
                    <a:close/>
                  </a:path>
                </a:pathLst>
              </a:custGeom>
              <a:solidFill>
                <a:srgbClr val="2B414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grpSp>
      </p:grpSp>
      <p:grpSp>
        <p:nvGrpSpPr>
          <p:cNvPr id="132" name="组合 153">
            <a:extLst>
              <a:ext uri="{FF2B5EF4-FFF2-40B4-BE49-F238E27FC236}">
                <a16:creationId xmlns:a16="http://schemas.microsoft.com/office/drawing/2014/main" id="{00430191-FD87-DC2A-F354-5D05584EB1C4}"/>
              </a:ext>
            </a:extLst>
          </p:cNvPr>
          <p:cNvGrpSpPr/>
          <p:nvPr/>
        </p:nvGrpSpPr>
        <p:grpSpPr>
          <a:xfrm>
            <a:off x="2308745" y="5961584"/>
            <a:ext cx="922649" cy="922648"/>
            <a:chOff x="13268322" y="1620382"/>
            <a:chExt cx="1370308" cy="1370307"/>
          </a:xfrm>
        </p:grpSpPr>
        <p:sp>
          <p:nvSpPr>
            <p:cNvPr id="102" name="Freeform 637">
              <a:extLst>
                <a:ext uri="{FF2B5EF4-FFF2-40B4-BE49-F238E27FC236}">
                  <a16:creationId xmlns:a16="http://schemas.microsoft.com/office/drawing/2014/main" id="{044C2AB0-15D4-EFDD-A9BF-4AC19F5A1615}"/>
                </a:ext>
              </a:extLst>
            </p:cNvPr>
            <p:cNvSpPr/>
            <p:nvPr/>
          </p:nvSpPr>
          <p:spPr bwMode="auto">
            <a:xfrm>
              <a:off x="13268322" y="1620382"/>
              <a:ext cx="1370308" cy="1370307"/>
            </a:xfrm>
            <a:custGeom>
              <a:avLst/>
              <a:gdLst>
                <a:gd name="T0" fmla="*/ 504 w 1008"/>
                <a:gd name="T1" fmla="*/ 0 h 1008"/>
                <a:gd name="T2" fmla="*/ 1008 w 1008"/>
                <a:gd name="T3" fmla="*/ 504 h 1008"/>
                <a:gd name="T4" fmla="*/ 969 w 1008"/>
                <a:gd name="T5" fmla="*/ 700 h 1008"/>
                <a:gd name="T6" fmla="*/ 504 w 1008"/>
                <a:gd name="T7" fmla="*/ 1008 h 1008"/>
                <a:gd name="T8" fmla="*/ 40 w 1008"/>
                <a:gd name="T9" fmla="*/ 700 h 1008"/>
                <a:gd name="T10" fmla="*/ 0 w 1008"/>
                <a:gd name="T11" fmla="*/ 504 h 1008"/>
                <a:gd name="T12" fmla="*/ 504 w 1008"/>
                <a:gd name="T13" fmla="*/ 0 h 1008"/>
              </a:gdLst>
              <a:ahLst/>
              <a:cxnLst>
                <a:cxn ang="0">
                  <a:pos x="T0" y="T1"/>
                </a:cxn>
                <a:cxn ang="0">
                  <a:pos x="T2" y="T3"/>
                </a:cxn>
                <a:cxn ang="0">
                  <a:pos x="T4" y="T5"/>
                </a:cxn>
                <a:cxn ang="0">
                  <a:pos x="T6" y="T7"/>
                </a:cxn>
                <a:cxn ang="0">
                  <a:pos x="T8" y="T9"/>
                </a:cxn>
                <a:cxn ang="0">
                  <a:pos x="T10" y="T11"/>
                </a:cxn>
                <a:cxn ang="0">
                  <a:pos x="T12" y="T13"/>
                </a:cxn>
              </a:cxnLst>
              <a:rect l="0" t="0" r="r" b="b"/>
              <a:pathLst>
                <a:path w="1008" h="1008">
                  <a:moveTo>
                    <a:pt x="504" y="0"/>
                  </a:moveTo>
                  <a:cubicBezTo>
                    <a:pt x="783" y="0"/>
                    <a:pt x="1008" y="225"/>
                    <a:pt x="1008" y="504"/>
                  </a:cubicBezTo>
                  <a:cubicBezTo>
                    <a:pt x="1008" y="573"/>
                    <a:pt x="994" y="640"/>
                    <a:pt x="969" y="700"/>
                  </a:cubicBezTo>
                  <a:cubicBezTo>
                    <a:pt x="892" y="881"/>
                    <a:pt x="713" y="1008"/>
                    <a:pt x="504" y="1008"/>
                  </a:cubicBezTo>
                  <a:cubicBezTo>
                    <a:pt x="296" y="1008"/>
                    <a:pt x="117" y="881"/>
                    <a:pt x="40" y="700"/>
                  </a:cubicBezTo>
                  <a:cubicBezTo>
                    <a:pt x="15" y="640"/>
                    <a:pt x="0" y="573"/>
                    <a:pt x="0" y="504"/>
                  </a:cubicBezTo>
                  <a:cubicBezTo>
                    <a:pt x="0" y="225"/>
                    <a:pt x="226" y="0"/>
                    <a:pt x="504" y="0"/>
                  </a:cubicBezTo>
                  <a:close/>
                </a:path>
              </a:pathLst>
            </a:custGeom>
            <a:solidFill>
              <a:schemeClr val="tx1">
                <a:lumMod val="75000"/>
                <a:lumOff val="25000"/>
              </a:schemeClr>
            </a:solidFill>
            <a:ln w="76200">
              <a:solidFill>
                <a:schemeClr val="bg1"/>
              </a:solidFill>
            </a:ln>
          </p:spPr>
          <p:txBody>
            <a:bodyPr vert="horz" wrap="square" lIns="91440" tIns="45720" rIns="91440" bIns="45720" numCol="1" anchor="t" anchorCtr="0" compatLnSpc="1"/>
            <a:lstStyle/>
            <a:p>
              <a:endParaRPr lang="zh-CN" altLang="en-US">
                <a:solidFill>
                  <a:prstClr val="black"/>
                </a:solidFill>
              </a:endParaRPr>
            </a:p>
          </p:txBody>
        </p:sp>
        <p:grpSp>
          <p:nvGrpSpPr>
            <p:cNvPr id="103" name="组合 166">
              <a:extLst>
                <a:ext uri="{FF2B5EF4-FFF2-40B4-BE49-F238E27FC236}">
                  <a16:creationId xmlns:a16="http://schemas.microsoft.com/office/drawing/2014/main" id="{32B9BA29-9155-343D-1A6D-57BD526A4BFD}"/>
                </a:ext>
              </a:extLst>
            </p:cNvPr>
            <p:cNvGrpSpPr/>
            <p:nvPr/>
          </p:nvGrpSpPr>
          <p:grpSpPr>
            <a:xfrm>
              <a:off x="13538621" y="1888332"/>
              <a:ext cx="832056" cy="834407"/>
              <a:chOff x="5295901" y="4756150"/>
              <a:chExt cx="561975" cy="563563"/>
            </a:xfrm>
            <a:solidFill>
              <a:schemeClr val="bg1"/>
            </a:solidFill>
          </p:grpSpPr>
          <p:sp>
            <p:nvSpPr>
              <p:cNvPr id="104" name="Freeform 638">
                <a:extLst>
                  <a:ext uri="{FF2B5EF4-FFF2-40B4-BE49-F238E27FC236}">
                    <a16:creationId xmlns:a16="http://schemas.microsoft.com/office/drawing/2014/main" id="{17F54358-7CF1-4200-AAC2-C7326890210A}"/>
                  </a:ext>
                </a:extLst>
              </p:cNvPr>
              <p:cNvSpPr/>
              <p:nvPr/>
            </p:nvSpPr>
            <p:spPr bwMode="auto">
              <a:xfrm>
                <a:off x="5295901" y="4756150"/>
                <a:ext cx="504825" cy="506413"/>
              </a:xfrm>
              <a:custGeom>
                <a:avLst/>
                <a:gdLst>
                  <a:gd name="T0" fmla="*/ 493 w 550"/>
                  <a:gd name="T1" fmla="*/ 6 h 551"/>
                  <a:gd name="T2" fmla="*/ 550 w 550"/>
                  <a:gd name="T3" fmla="*/ 63 h 551"/>
                  <a:gd name="T4" fmla="*/ 62 w 550"/>
                  <a:gd name="T5" fmla="*/ 551 h 551"/>
                  <a:gd name="T6" fmla="*/ 5 w 550"/>
                  <a:gd name="T7" fmla="*/ 493 h 551"/>
                  <a:gd name="T8" fmla="*/ 5 w 550"/>
                  <a:gd name="T9" fmla="*/ 475 h 551"/>
                  <a:gd name="T10" fmla="*/ 475 w 550"/>
                  <a:gd name="T11" fmla="*/ 6 h 551"/>
                  <a:gd name="T12" fmla="*/ 493 w 550"/>
                  <a:gd name="T13" fmla="*/ 6 h 551"/>
                </a:gdLst>
                <a:ahLst/>
                <a:cxnLst>
                  <a:cxn ang="0">
                    <a:pos x="T0" y="T1"/>
                  </a:cxn>
                  <a:cxn ang="0">
                    <a:pos x="T2" y="T3"/>
                  </a:cxn>
                  <a:cxn ang="0">
                    <a:pos x="T4" y="T5"/>
                  </a:cxn>
                  <a:cxn ang="0">
                    <a:pos x="T6" y="T7"/>
                  </a:cxn>
                  <a:cxn ang="0">
                    <a:pos x="T8" y="T9"/>
                  </a:cxn>
                  <a:cxn ang="0">
                    <a:pos x="T10" y="T11"/>
                  </a:cxn>
                  <a:cxn ang="0">
                    <a:pos x="T12" y="T13"/>
                  </a:cxn>
                </a:cxnLst>
                <a:rect l="0" t="0" r="r" b="b"/>
                <a:pathLst>
                  <a:path w="550" h="551">
                    <a:moveTo>
                      <a:pt x="493" y="6"/>
                    </a:moveTo>
                    <a:cubicBezTo>
                      <a:pt x="550" y="63"/>
                      <a:pt x="550" y="63"/>
                      <a:pt x="550" y="63"/>
                    </a:cubicBezTo>
                    <a:cubicBezTo>
                      <a:pt x="62" y="551"/>
                      <a:pt x="62" y="551"/>
                      <a:pt x="62" y="551"/>
                    </a:cubicBezTo>
                    <a:cubicBezTo>
                      <a:pt x="5" y="493"/>
                      <a:pt x="5" y="493"/>
                      <a:pt x="5" y="493"/>
                    </a:cubicBezTo>
                    <a:cubicBezTo>
                      <a:pt x="0" y="488"/>
                      <a:pt x="0" y="480"/>
                      <a:pt x="5" y="475"/>
                    </a:cubicBezTo>
                    <a:cubicBezTo>
                      <a:pt x="475" y="6"/>
                      <a:pt x="475" y="6"/>
                      <a:pt x="475" y="6"/>
                    </a:cubicBezTo>
                    <a:cubicBezTo>
                      <a:pt x="480" y="0"/>
                      <a:pt x="488" y="0"/>
                      <a:pt x="493"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05" name="Freeform 639">
                <a:extLst>
                  <a:ext uri="{FF2B5EF4-FFF2-40B4-BE49-F238E27FC236}">
                    <a16:creationId xmlns:a16="http://schemas.microsoft.com/office/drawing/2014/main" id="{82ABD0C6-B0A2-0980-89CB-81441D724CA1}"/>
                  </a:ext>
                </a:extLst>
              </p:cNvPr>
              <p:cNvSpPr/>
              <p:nvPr/>
            </p:nvSpPr>
            <p:spPr bwMode="auto">
              <a:xfrm>
                <a:off x="5353051" y="4813300"/>
                <a:ext cx="504825" cy="506413"/>
              </a:xfrm>
              <a:custGeom>
                <a:avLst/>
                <a:gdLst>
                  <a:gd name="T0" fmla="*/ 545 w 551"/>
                  <a:gd name="T1" fmla="*/ 57 h 550"/>
                  <a:gd name="T2" fmla="*/ 545 w 551"/>
                  <a:gd name="T3" fmla="*/ 75 h 550"/>
                  <a:gd name="T4" fmla="*/ 76 w 551"/>
                  <a:gd name="T5" fmla="*/ 545 h 550"/>
                  <a:gd name="T6" fmla="*/ 58 w 551"/>
                  <a:gd name="T7" fmla="*/ 545 h 550"/>
                  <a:gd name="T8" fmla="*/ 0 w 551"/>
                  <a:gd name="T9" fmla="*/ 488 h 550"/>
                  <a:gd name="T10" fmla="*/ 488 w 551"/>
                  <a:gd name="T11" fmla="*/ 0 h 550"/>
                  <a:gd name="T12" fmla="*/ 545 w 551"/>
                  <a:gd name="T13" fmla="*/ 57 h 550"/>
                </a:gdLst>
                <a:ahLst/>
                <a:cxnLst>
                  <a:cxn ang="0">
                    <a:pos x="T0" y="T1"/>
                  </a:cxn>
                  <a:cxn ang="0">
                    <a:pos x="T2" y="T3"/>
                  </a:cxn>
                  <a:cxn ang="0">
                    <a:pos x="T4" y="T5"/>
                  </a:cxn>
                  <a:cxn ang="0">
                    <a:pos x="T6" y="T7"/>
                  </a:cxn>
                  <a:cxn ang="0">
                    <a:pos x="T8" y="T9"/>
                  </a:cxn>
                  <a:cxn ang="0">
                    <a:pos x="T10" y="T11"/>
                  </a:cxn>
                  <a:cxn ang="0">
                    <a:pos x="T12" y="T13"/>
                  </a:cxn>
                </a:cxnLst>
                <a:rect l="0" t="0" r="r" b="b"/>
                <a:pathLst>
                  <a:path w="551" h="550">
                    <a:moveTo>
                      <a:pt x="545" y="57"/>
                    </a:moveTo>
                    <a:cubicBezTo>
                      <a:pt x="551" y="62"/>
                      <a:pt x="551" y="70"/>
                      <a:pt x="545" y="75"/>
                    </a:cubicBezTo>
                    <a:cubicBezTo>
                      <a:pt x="76" y="545"/>
                      <a:pt x="76" y="545"/>
                      <a:pt x="76" y="545"/>
                    </a:cubicBezTo>
                    <a:cubicBezTo>
                      <a:pt x="71" y="550"/>
                      <a:pt x="63" y="550"/>
                      <a:pt x="58" y="545"/>
                    </a:cubicBezTo>
                    <a:cubicBezTo>
                      <a:pt x="0" y="488"/>
                      <a:pt x="0" y="488"/>
                      <a:pt x="0" y="488"/>
                    </a:cubicBezTo>
                    <a:cubicBezTo>
                      <a:pt x="488" y="0"/>
                      <a:pt x="488" y="0"/>
                      <a:pt x="488" y="0"/>
                    </a:cubicBezTo>
                    <a:lnTo>
                      <a:pt x="545" y="5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06" name="Freeform 640">
                <a:extLst>
                  <a:ext uri="{FF2B5EF4-FFF2-40B4-BE49-F238E27FC236}">
                    <a16:creationId xmlns:a16="http://schemas.microsoft.com/office/drawing/2014/main" id="{F5861CE3-B172-18C0-BEDF-3E77A6496F3B}"/>
                  </a:ext>
                </a:extLst>
              </p:cNvPr>
              <p:cNvSpPr/>
              <p:nvPr/>
            </p:nvSpPr>
            <p:spPr bwMode="auto">
              <a:xfrm>
                <a:off x="5726114" y="4770438"/>
                <a:ext cx="28575" cy="28575"/>
              </a:xfrm>
              <a:custGeom>
                <a:avLst/>
                <a:gdLst>
                  <a:gd name="T0" fmla="*/ 0 w 18"/>
                  <a:gd name="T1" fmla="*/ 2 h 18"/>
                  <a:gd name="T2" fmla="*/ 16 w 18"/>
                  <a:gd name="T3" fmla="*/ 18 h 18"/>
                  <a:gd name="T4" fmla="*/ 18 w 18"/>
                  <a:gd name="T5" fmla="*/ 16 h 18"/>
                  <a:gd name="T6" fmla="*/ 2 w 18"/>
                  <a:gd name="T7" fmla="*/ 0 h 18"/>
                  <a:gd name="T8" fmla="*/ 0 w 18"/>
                  <a:gd name="T9" fmla="*/ 2 h 18"/>
                </a:gdLst>
                <a:ahLst/>
                <a:cxnLst>
                  <a:cxn ang="0">
                    <a:pos x="T0" y="T1"/>
                  </a:cxn>
                  <a:cxn ang="0">
                    <a:pos x="T2" y="T3"/>
                  </a:cxn>
                  <a:cxn ang="0">
                    <a:pos x="T4" y="T5"/>
                  </a:cxn>
                  <a:cxn ang="0">
                    <a:pos x="T6" y="T7"/>
                  </a:cxn>
                  <a:cxn ang="0">
                    <a:pos x="T8" y="T9"/>
                  </a:cxn>
                </a:cxnLst>
                <a:rect l="0" t="0" r="r" b="b"/>
                <a:pathLst>
                  <a:path w="18" h="18">
                    <a:moveTo>
                      <a:pt x="0" y="2"/>
                    </a:moveTo>
                    <a:lnTo>
                      <a:pt x="16" y="18"/>
                    </a:lnTo>
                    <a:lnTo>
                      <a:pt x="18" y="16"/>
                    </a:lnTo>
                    <a:lnTo>
                      <a:pt x="2" y="0"/>
                    </a:ln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07" name="Freeform 641">
                <a:extLst>
                  <a:ext uri="{FF2B5EF4-FFF2-40B4-BE49-F238E27FC236}">
                    <a16:creationId xmlns:a16="http://schemas.microsoft.com/office/drawing/2014/main" id="{F7619420-390F-1041-6E0F-4134C1AD3DB9}"/>
                  </a:ext>
                </a:extLst>
              </p:cNvPr>
              <p:cNvSpPr/>
              <p:nvPr/>
            </p:nvSpPr>
            <p:spPr bwMode="auto">
              <a:xfrm>
                <a:off x="5708651" y="4786313"/>
                <a:ext cx="19050" cy="19050"/>
              </a:xfrm>
              <a:custGeom>
                <a:avLst/>
                <a:gdLst>
                  <a:gd name="T0" fmla="*/ 0 w 12"/>
                  <a:gd name="T1" fmla="*/ 2 h 12"/>
                  <a:gd name="T2" fmla="*/ 9 w 12"/>
                  <a:gd name="T3" fmla="*/ 12 h 12"/>
                  <a:gd name="T4" fmla="*/ 12 w 12"/>
                  <a:gd name="T5" fmla="*/ 10 h 12"/>
                  <a:gd name="T6" fmla="*/ 2 w 12"/>
                  <a:gd name="T7" fmla="*/ 0 h 12"/>
                  <a:gd name="T8" fmla="*/ 0 w 12"/>
                  <a:gd name="T9" fmla="*/ 2 h 12"/>
                </a:gdLst>
                <a:ahLst/>
                <a:cxnLst>
                  <a:cxn ang="0">
                    <a:pos x="T0" y="T1"/>
                  </a:cxn>
                  <a:cxn ang="0">
                    <a:pos x="T2" y="T3"/>
                  </a:cxn>
                  <a:cxn ang="0">
                    <a:pos x="T4" y="T5"/>
                  </a:cxn>
                  <a:cxn ang="0">
                    <a:pos x="T6" y="T7"/>
                  </a:cxn>
                  <a:cxn ang="0">
                    <a:pos x="T8" y="T9"/>
                  </a:cxn>
                </a:cxnLst>
                <a:rect l="0" t="0" r="r" b="b"/>
                <a:pathLst>
                  <a:path w="12" h="12">
                    <a:moveTo>
                      <a:pt x="0" y="2"/>
                    </a:moveTo>
                    <a:lnTo>
                      <a:pt x="9" y="12"/>
                    </a:lnTo>
                    <a:lnTo>
                      <a:pt x="12" y="10"/>
                    </a:lnTo>
                    <a:lnTo>
                      <a:pt x="2" y="0"/>
                    </a:ln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08" name="Freeform 642">
                <a:extLst>
                  <a:ext uri="{FF2B5EF4-FFF2-40B4-BE49-F238E27FC236}">
                    <a16:creationId xmlns:a16="http://schemas.microsoft.com/office/drawing/2014/main" id="{3AD8EF77-2544-D797-EE60-4F18DE8C63B1}"/>
                  </a:ext>
                </a:extLst>
              </p:cNvPr>
              <p:cNvSpPr/>
              <p:nvPr/>
            </p:nvSpPr>
            <p:spPr bwMode="auto">
              <a:xfrm>
                <a:off x="5692776" y="4802188"/>
                <a:ext cx="28575" cy="30163"/>
              </a:xfrm>
              <a:custGeom>
                <a:avLst/>
                <a:gdLst>
                  <a:gd name="T0" fmla="*/ 0 w 18"/>
                  <a:gd name="T1" fmla="*/ 3 h 19"/>
                  <a:gd name="T2" fmla="*/ 16 w 18"/>
                  <a:gd name="T3" fmla="*/ 19 h 19"/>
                  <a:gd name="T4" fmla="*/ 18 w 18"/>
                  <a:gd name="T5" fmla="*/ 17 h 19"/>
                  <a:gd name="T6" fmla="*/ 1 w 18"/>
                  <a:gd name="T7" fmla="*/ 0 h 19"/>
                  <a:gd name="T8" fmla="*/ 0 w 18"/>
                  <a:gd name="T9" fmla="*/ 3 h 19"/>
                </a:gdLst>
                <a:ahLst/>
                <a:cxnLst>
                  <a:cxn ang="0">
                    <a:pos x="T0" y="T1"/>
                  </a:cxn>
                  <a:cxn ang="0">
                    <a:pos x="T2" y="T3"/>
                  </a:cxn>
                  <a:cxn ang="0">
                    <a:pos x="T4" y="T5"/>
                  </a:cxn>
                  <a:cxn ang="0">
                    <a:pos x="T6" y="T7"/>
                  </a:cxn>
                  <a:cxn ang="0">
                    <a:pos x="T8" y="T9"/>
                  </a:cxn>
                </a:cxnLst>
                <a:rect l="0" t="0" r="r" b="b"/>
                <a:pathLst>
                  <a:path w="18" h="19">
                    <a:moveTo>
                      <a:pt x="0" y="3"/>
                    </a:moveTo>
                    <a:lnTo>
                      <a:pt x="16" y="19"/>
                    </a:lnTo>
                    <a:lnTo>
                      <a:pt x="18" y="17"/>
                    </a:lnTo>
                    <a:lnTo>
                      <a:pt x="1" y="0"/>
                    </a:lnTo>
                    <a:lnTo>
                      <a:pt x="0"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09" name="Freeform 643">
                <a:extLst>
                  <a:ext uri="{FF2B5EF4-FFF2-40B4-BE49-F238E27FC236}">
                    <a16:creationId xmlns:a16="http://schemas.microsoft.com/office/drawing/2014/main" id="{8C093694-57C4-5EDD-E915-91DDFBFEB64E}"/>
                  </a:ext>
                </a:extLst>
              </p:cNvPr>
              <p:cNvSpPr/>
              <p:nvPr/>
            </p:nvSpPr>
            <p:spPr bwMode="auto">
              <a:xfrm>
                <a:off x="5675314" y="4819650"/>
                <a:ext cx="19050" cy="19050"/>
              </a:xfrm>
              <a:custGeom>
                <a:avLst/>
                <a:gdLst>
                  <a:gd name="T0" fmla="*/ 0 w 12"/>
                  <a:gd name="T1" fmla="*/ 2 h 12"/>
                  <a:gd name="T2" fmla="*/ 10 w 12"/>
                  <a:gd name="T3" fmla="*/ 12 h 12"/>
                  <a:gd name="T4" fmla="*/ 12 w 12"/>
                  <a:gd name="T5" fmla="*/ 10 h 12"/>
                  <a:gd name="T6" fmla="*/ 2 w 12"/>
                  <a:gd name="T7" fmla="*/ 0 h 12"/>
                  <a:gd name="T8" fmla="*/ 0 w 12"/>
                  <a:gd name="T9" fmla="*/ 2 h 12"/>
                </a:gdLst>
                <a:ahLst/>
                <a:cxnLst>
                  <a:cxn ang="0">
                    <a:pos x="T0" y="T1"/>
                  </a:cxn>
                  <a:cxn ang="0">
                    <a:pos x="T2" y="T3"/>
                  </a:cxn>
                  <a:cxn ang="0">
                    <a:pos x="T4" y="T5"/>
                  </a:cxn>
                  <a:cxn ang="0">
                    <a:pos x="T6" y="T7"/>
                  </a:cxn>
                  <a:cxn ang="0">
                    <a:pos x="T8" y="T9"/>
                  </a:cxn>
                </a:cxnLst>
                <a:rect l="0" t="0" r="r" b="b"/>
                <a:pathLst>
                  <a:path w="12" h="12">
                    <a:moveTo>
                      <a:pt x="0" y="2"/>
                    </a:moveTo>
                    <a:lnTo>
                      <a:pt x="10" y="12"/>
                    </a:lnTo>
                    <a:lnTo>
                      <a:pt x="12" y="10"/>
                    </a:lnTo>
                    <a:lnTo>
                      <a:pt x="2" y="0"/>
                    </a:ln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10" name="Freeform 644">
                <a:extLst>
                  <a:ext uri="{FF2B5EF4-FFF2-40B4-BE49-F238E27FC236}">
                    <a16:creationId xmlns:a16="http://schemas.microsoft.com/office/drawing/2014/main" id="{77FFE02D-952B-EADC-5A7D-ABEBDF03B91B}"/>
                  </a:ext>
                </a:extLst>
              </p:cNvPr>
              <p:cNvSpPr/>
              <p:nvPr/>
            </p:nvSpPr>
            <p:spPr bwMode="auto">
              <a:xfrm>
                <a:off x="5657851" y="4835525"/>
                <a:ext cx="30163" cy="30163"/>
              </a:xfrm>
              <a:custGeom>
                <a:avLst/>
                <a:gdLst>
                  <a:gd name="T0" fmla="*/ 0 w 19"/>
                  <a:gd name="T1" fmla="*/ 3 h 19"/>
                  <a:gd name="T2" fmla="*/ 17 w 19"/>
                  <a:gd name="T3" fmla="*/ 19 h 19"/>
                  <a:gd name="T4" fmla="*/ 19 w 19"/>
                  <a:gd name="T5" fmla="*/ 17 h 19"/>
                  <a:gd name="T6" fmla="*/ 3 w 19"/>
                  <a:gd name="T7" fmla="*/ 0 h 19"/>
                  <a:gd name="T8" fmla="*/ 0 w 19"/>
                  <a:gd name="T9" fmla="*/ 3 h 19"/>
                </a:gdLst>
                <a:ahLst/>
                <a:cxnLst>
                  <a:cxn ang="0">
                    <a:pos x="T0" y="T1"/>
                  </a:cxn>
                  <a:cxn ang="0">
                    <a:pos x="T2" y="T3"/>
                  </a:cxn>
                  <a:cxn ang="0">
                    <a:pos x="T4" y="T5"/>
                  </a:cxn>
                  <a:cxn ang="0">
                    <a:pos x="T6" y="T7"/>
                  </a:cxn>
                  <a:cxn ang="0">
                    <a:pos x="T8" y="T9"/>
                  </a:cxn>
                </a:cxnLst>
                <a:rect l="0" t="0" r="r" b="b"/>
                <a:pathLst>
                  <a:path w="19" h="19">
                    <a:moveTo>
                      <a:pt x="0" y="3"/>
                    </a:moveTo>
                    <a:lnTo>
                      <a:pt x="17" y="19"/>
                    </a:lnTo>
                    <a:lnTo>
                      <a:pt x="19" y="17"/>
                    </a:lnTo>
                    <a:lnTo>
                      <a:pt x="3" y="0"/>
                    </a:lnTo>
                    <a:lnTo>
                      <a:pt x="0"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11" name="Freeform 645">
                <a:extLst>
                  <a:ext uri="{FF2B5EF4-FFF2-40B4-BE49-F238E27FC236}">
                    <a16:creationId xmlns:a16="http://schemas.microsoft.com/office/drawing/2014/main" id="{E61CE03B-7AE5-2E3F-C163-0796CAA71E7E}"/>
                  </a:ext>
                </a:extLst>
              </p:cNvPr>
              <p:cNvSpPr/>
              <p:nvPr/>
            </p:nvSpPr>
            <p:spPr bwMode="auto">
              <a:xfrm>
                <a:off x="5641976" y="4852988"/>
                <a:ext cx="17463" cy="19050"/>
              </a:xfrm>
              <a:custGeom>
                <a:avLst/>
                <a:gdLst>
                  <a:gd name="T0" fmla="*/ 0 w 11"/>
                  <a:gd name="T1" fmla="*/ 2 h 12"/>
                  <a:gd name="T2" fmla="*/ 10 w 11"/>
                  <a:gd name="T3" fmla="*/ 12 h 12"/>
                  <a:gd name="T4" fmla="*/ 11 w 11"/>
                  <a:gd name="T5" fmla="*/ 10 h 12"/>
                  <a:gd name="T6" fmla="*/ 2 w 11"/>
                  <a:gd name="T7" fmla="*/ 0 h 12"/>
                  <a:gd name="T8" fmla="*/ 0 w 11"/>
                  <a:gd name="T9" fmla="*/ 2 h 12"/>
                </a:gdLst>
                <a:ahLst/>
                <a:cxnLst>
                  <a:cxn ang="0">
                    <a:pos x="T0" y="T1"/>
                  </a:cxn>
                  <a:cxn ang="0">
                    <a:pos x="T2" y="T3"/>
                  </a:cxn>
                  <a:cxn ang="0">
                    <a:pos x="T4" y="T5"/>
                  </a:cxn>
                  <a:cxn ang="0">
                    <a:pos x="T6" y="T7"/>
                  </a:cxn>
                  <a:cxn ang="0">
                    <a:pos x="T8" y="T9"/>
                  </a:cxn>
                </a:cxnLst>
                <a:rect l="0" t="0" r="r" b="b"/>
                <a:pathLst>
                  <a:path w="11" h="12">
                    <a:moveTo>
                      <a:pt x="0" y="2"/>
                    </a:moveTo>
                    <a:lnTo>
                      <a:pt x="10" y="12"/>
                    </a:lnTo>
                    <a:lnTo>
                      <a:pt x="11" y="10"/>
                    </a:lnTo>
                    <a:lnTo>
                      <a:pt x="2" y="0"/>
                    </a:ln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12" name="Freeform 646">
                <a:extLst>
                  <a:ext uri="{FF2B5EF4-FFF2-40B4-BE49-F238E27FC236}">
                    <a16:creationId xmlns:a16="http://schemas.microsoft.com/office/drawing/2014/main" id="{07C53EB6-BC17-7806-E1A9-E5B26DFABDBB}"/>
                  </a:ext>
                </a:extLst>
              </p:cNvPr>
              <p:cNvSpPr/>
              <p:nvPr/>
            </p:nvSpPr>
            <p:spPr bwMode="auto">
              <a:xfrm>
                <a:off x="5626101" y="4870450"/>
                <a:ext cx="28575" cy="28575"/>
              </a:xfrm>
              <a:custGeom>
                <a:avLst/>
                <a:gdLst>
                  <a:gd name="T0" fmla="*/ 0 w 18"/>
                  <a:gd name="T1" fmla="*/ 1 h 18"/>
                  <a:gd name="T2" fmla="*/ 16 w 18"/>
                  <a:gd name="T3" fmla="*/ 18 h 18"/>
                  <a:gd name="T4" fmla="*/ 18 w 18"/>
                  <a:gd name="T5" fmla="*/ 16 h 18"/>
                  <a:gd name="T6" fmla="*/ 2 w 18"/>
                  <a:gd name="T7" fmla="*/ 0 h 18"/>
                  <a:gd name="T8" fmla="*/ 0 w 18"/>
                  <a:gd name="T9" fmla="*/ 1 h 18"/>
                </a:gdLst>
                <a:ahLst/>
                <a:cxnLst>
                  <a:cxn ang="0">
                    <a:pos x="T0" y="T1"/>
                  </a:cxn>
                  <a:cxn ang="0">
                    <a:pos x="T2" y="T3"/>
                  </a:cxn>
                  <a:cxn ang="0">
                    <a:pos x="T4" y="T5"/>
                  </a:cxn>
                  <a:cxn ang="0">
                    <a:pos x="T6" y="T7"/>
                  </a:cxn>
                  <a:cxn ang="0">
                    <a:pos x="T8" y="T9"/>
                  </a:cxn>
                </a:cxnLst>
                <a:rect l="0" t="0" r="r" b="b"/>
                <a:pathLst>
                  <a:path w="18" h="18">
                    <a:moveTo>
                      <a:pt x="0" y="1"/>
                    </a:moveTo>
                    <a:lnTo>
                      <a:pt x="16" y="18"/>
                    </a:lnTo>
                    <a:lnTo>
                      <a:pt x="18" y="16"/>
                    </a:lnTo>
                    <a:lnTo>
                      <a:pt x="2" y="0"/>
                    </a:lnTo>
                    <a:lnTo>
                      <a:pt x="0"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13" name="Freeform 647">
                <a:extLst>
                  <a:ext uri="{FF2B5EF4-FFF2-40B4-BE49-F238E27FC236}">
                    <a16:creationId xmlns:a16="http://schemas.microsoft.com/office/drawing/2014/main" id="{87264A0F-CF94-F9E3-AC99-296BBB9F662E}"/>
                  </a:ext>
                </a:extLst>
              </p:cNvPr>
              <p:cNvSpPr/>
              <p:nvPr/>
            </p:nvSpPr>
            <p:spPr bwMode="auto">
              <a:xfrm>
                <a:off x="5608639" y="4886325"/>
                <a:ext cx="19050" cy="19050"/>
              </a:xfrm>
              <a:custGeom>
                <a:avLst/>
                <a:gdLst>
                  <a:gd name="T0" fmla="*/ 0 w 12"/>
                  <a:gd name="T1" fmla="*/ 2 h 12"/>
                  <a:gd name="T2" fmla="*/ 9 w 12"/>
                  <a:gd name="T3" fmla="*/ 12 h 12"/>
                  <a:gd name="T4" fmla="*/ 12 w 12"/>
                  <a:gd name="T5" fmla="*/ 10 h 12"/>
                  <a:gd name="T6" fmla="*/ 2 w 12"/>
                  <a:gd name="T7" fmla="*/ 0 h 12"/>
                  <a:gd name="T8" fmla="*/ 0 w 12"/>
                  <a:gd name="T9" fmla="*/ 2 h 12"/>
                </a:gdLst>
                <a:ahLst/>
                <a:cxnLst>
                  <a:cxn ang="0">
                    <a:pos x="T0" y="T1"/>
                  </a:cxn>
                  <a:cxn ang="0">
                    <a:pos x="T2" y="T3"/>
                  </a:cxn>
                  <a:cxn ang="0">
                    <a:pos x="T4" y="T5"/>
                  </a:cxn>
                  <a:cxn ang="0">
                    <a:pos x="T6" y="T7"/>
                  </a:cxn>
                  <a:cxn ang="0">
                    <a:pos x="T8" y="T9"/>
                  </a:cxn>
                </a:cxnLst>
                <a:rect l="0" t="0" r="r" b="b"/>
                <a:pathLst>
                  <a:path w="12" h="12">
                    <a:moveTo>
                      <a:pt x="0" y="2"/>
                    </a:moveTo>
                    <a:lnTo>
                      <a:pt x="9" y="12"/>
                    </a:lnTo>
                    <a:lnTo>
                      <a:pt x="12" y="10"/>
                    </a:lnTo>
                    <a:lnTo>
                      <a:pt x="2" y="0"/>
                    </a:ln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14" name="Freeform 648">
                <a:extLst>
                  <a:ext uri="{FF2B5EF4-FFF2-40B4-BE49-F238E27FC236}">
                    <a16:creationId xmlns:a16="http://schemas.microsoft.com/office/drawing/2014/main" id="{5010D365-1654-1C17-CB41-4B0C437E702A}"/>
                  </a:ext>
                </a:extLst>
              </p:cNvPr>
              <p:cNvSpPr/>
              <p:nvPr/>
            </p:nvSpPr>
            <p:spPr bwMode="auto">
              <a:xfrm>
                <a:off x="5592764" y="4903788"/>
                <a:ext cx="28575" cy="28575"/>
              </a:xfrm>
              <a:custGeom>
                <a:avLst/>
                <a:gdLst>
                  <a:gd name="T0" fmla="*/ 0 w 18"/>
                  <a:gd name="T1" fmla="*/ 2 h 18"/>
                  <a:gd name="T2" fmla="*/ 16 w 18"/>
                  <a:gd name="T3" fmla="*/ 18 h 18"/>
                  <a:gd name="T4" fmla="*/ 18 w 18"/>
                  <a:gd name="T5" fmla="*/ 16 h 18"/>
                  <a:gd name="T6" fmla="*/ 2 w 18"/>
                  <a:gd name="T7" fmla="*/ 0 h 18"/>
                  <a:gd name="T8" fmla="*/ 0 w 18"/>
                  <a:gd name="T9" fmla="*/ 2 h 18"/>
                </a:gdLst>
                <a:ahLst/>
                <a:cxnLst>
                  <a:cxn ang="0">
                    <a:pos x="T0" y="T1"/>
                  </a:cxn>
                  <a:cxn ang="0">
                    <a:pos x="T2" y="T3"/>
                  </a:cxn>
                  <a:cxn ang="0">
                    <a:pos x="T4" y="T5"/>
                  </a:cxn>
                  <a:cxn ang="0">
                    <a:pos x="T6" y="T7"/>
                  </a:cxn>
                  <a:cxn ang="0">
                    <a:pos x="T8" y="T9"/>
                  </a:cxn>
                </a:cxnLst>
                <a:rect l="0" t="0" r="r" b="b"/>
                <a:pathLst>
                  <a:path w="18" h="18">
                    <a:moveTo>
                      <a:pt x="0" y="2"/>
                    </a:moveTo>
                    <a:lnTo>
                      <a:pt x="16" y="18"/>
                    </a:lnTo>
                    <a:lnTo>
                      <a:pt x="18" y="16"/>
                    </a:lnTo>
                    <a:lnTo>
                      <a:pt x="2" y="0"/>
                    </a:ln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15" name="Freeform 649">
                <a:extLst>
                  <a:ext uri="{FF2B5EF4-FFF2-40B4-BE49-F238E27FC236}">
                    <a16:creationId xmlns:a16="http://schemas.microsoft.com/office/drawing/2014/main" id="{63275720-FDB4-41ED-7F49-0E921E517335}"/>
                  </a:ext>
                </a:extLst>
              </p:cNvPr>
              <p:cNvSpPr/>
              <p:nvPr/>
            </p:nvSpPr>
            <p:spPr bwMode="auto">
              <a:xfrm>
                <a:off x="5575301" y="4919663"/>
                <a:ext cx="19050" cy="19050"/>
              </a:xfrm>
              <a:custGeom>
                <a:avLst/>
                <a:gdLst>
                  <a:gd name="T0" fmla="*/ 0 w 12"/>
                  <a:gd name="T1" fmla="*/ 2 h 12"/>
                  <a:gd name="T2" fmla="*/ 10 w 12"/>
                  <a:gd name="T3" fmla="*/ 12 h 12"/>
                  <a:gd name="T4" fmla="*/ 12 w 12"/>
                  <a:gd name="T5" fmla="*/ 10 h 12"/>
                  <a:gd name="T6" fmla="*/ 2 w 12"/>
                  <a:gd name="T7" fmla="*/ 0 h 12"/>
                  <a:gd name="T8" fmla="*/ 0 w 12"/>
                  <a:gd name="T9" fmla="*/ 2 h 12"/>
                </a:gdLst>
                <a:ahLst/>
                <a:cxnLst>
                  <a:cxn ang="0">
                    <a:pos x="T0" y="T1"/>
                  </a:cxn>
                  <a:cxn ang="0">
                    <a:pos x="T2" y="T3"/>
                  </a:cxn>
                  <a:cxn ang="0">
                    <a:pos x="T4" y="T5"/>
                  </a:cxn>
                  <a:cxn ang="0">
                    <a:pos x="T6" y="T7"/>
                  </a:cxn>
                  <a:cxn ang="0">
                    <a:pos x="T8" y="T9"/>
                  </a:cxn>
                </a:cxnLst>
                <a:rect l="0" t="0" r="r" b="b"/>
                <a:pathLst>
                  <a:path w="12" h="12">
                    <a:moveTo>
                      <a:pt x="0" y="2"/>
                    </a:moveTo>
                    <a:lnTo>
                      <a:pt x="10" y="12"/>
                    </a:lnTo>
                    <a:lnTo>
                      <a:pt x="12" y="10"/>
                    </a:lnTo>
                    <a:lnTo>
                      <a:pt x="2" y="0"/>
                    </a:ln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16" name="Freeform 650">
                <a:extLst>
                  <a:ext uri="{FF2B5EF4-FFF2-40B4-BE49-F238E27FC236}">
                    <a16:creationId xmlns:a16="http://schemas.microsoft.com/office/drawing/2014/main" id="{517371BA-A7C3-6394-93DA-0C7BB2866806}"/>
                  </a:ext>
                </a:extLst>
              </p:cNvPr>
              <p:cNvSpPr/>
              <p:nvPr/>
            </p:nvSpPr>
            <p:spPr bwMode="auto">
              <a:xfrm>
                <a:off x="5559426" y="4935538"/>
                <a:ext cx="28575" cy="30163"/>
              </a:xfrm>
              <a:custGeom>
                <a:avLst/>
                <a:gdLst>
                  <a:gd name="T0" fmla="*/ 0 w 18"/>
                  <a:gd name="T1" fmla="*/ 3 h 19"/>
                  <a:gd name="T2" fmla="*/ 16 w 18"/>
                  <a:gd name="T3" fmla="*/ 19 h 19"/>
                  <a:gd name="T4" fmla="*/ 18 w 18"/>
                  <a:gd name="T5" fmla="*/ 17 h 19"/>
                  <a:gd name="T6" fmla="*/ 2 w 18"/>
                  <a:gd name="T7" fmla="*/ 0 h 19"/>
                  <a:gd name="T8" fmla="*/ 0 w 18"/>
                  <a:gd name="T9" fmla="*/ 3 h 19"/>
                </a:gdLst>
                <a:ahLst/>
                <a:cxnLst>
                  <a:cxn ang="0">
                    <a:pos x="T0" y="T1"/>
                  </a:cxn>
                  <a:cxn ang="0">
                    <a:pos x="T2" y="T3"/>
                  </a:cxn>
                  <a:cxn ang="0">
                    <a:pos x="T4" y="T5"/>
                  </a:cxn>
                  <a:cxn ang="0">
                    <a:pos x="T6" y="T7"/>
                  </a:cxn>
                  <a:cxn ang="0">
                    <a:pos x="T8" y="T9"/>
                  </a:cxn>
                </a:cxnLst>
                <a:rect l="0" t="0" r="r" b="b"/>
                <a:pathLst>
                  <a:path w="18" h="19">
                    <a:moveTo>
                      <a:pt x="0" y="3"/>
                    </a:moveTo>
                    <a:lnTo>
                      <a:pt x="16" y="19"/>
                    </a:lnTo>
                    <a:lnTo>
                      <a:pt x="18" y="17"/>
                    </a:lnTo>
                    <a:lnTo>
                      <a:pt x="2" y="0"/>
                    </a:lnTo>
                    <a:lnTo>
                      <a:pt x="0"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17" name="Freeform 651">
                <a:extLst>
                  <a:ext uri="{FF2B5EF4-FFF2-40B4-BE49-F238E27FC236}">
                    <a16:creationId xmlns:a16="http://schemas.microsoft.com/office/drawing/2014/main" id="{7DDFC572-83F9-C11B-3402-C65EA7221F8C}"/>
                  </a:ext>
                </a:extLst>
              </p:cNvPr>
              <p:cNvSpPr/>
              <p:nvPr/>
            </p:nvSpPr>
            <p:spPr bwMode="auto">
              <a:xfrm>
                <a:off x="5541964" y="4953000"/>
                <a:ext cx="19050" cy="19050"/>
              </a:xfrm>
              <a:custGeom>
                <a:avLst/>
                <a:gdLst>
                  <a:gd name="T0" fmla="*/ 0 w 12"/>
                  <a:gd name="T1" fmla="*/ 2 h 12"/>
                  <a:gd name="T2" fmla="*/ 10 w 12"/>
                  <a:gd name="T3" fmla="*/ 12 h 12"/>
                  <a:gd name="T4" fmla="*/ 12 w 12"/>
                  <a:gd name="T5" fmla="*/ 10 h 12"/>
                  <a:gd name="T6" fmla="*/ 2 w 12"/>
                  <a:gd name="T7" fmla="*/ 0 h 12"/>
                  <a:gd name="T8" fmla="*/ 0 w 12"/>
                  <a:gd name="T9" fmla="*/ 2 h 12"/>
                </a:gdLst>
                <a:ahLst/>
                <a:cxnLst>
                  <a:cxn ang="0">
                    <a:pos x="T0" y="T1"/>
                  </a:cxn>
                  <a:cxn ang="0">
                    <a:pos x="T2" y="T3"/>
                  </a:cxn>
                  <a:cxn ang="0">
                    <a:pos x="T4" y="T5"/>
                  </a:cxn>
                  <a:cxn ang="0">
                    <a:pos x="T6" y="T7"/>
                  </a:cxn>
                  <a:cxn ang="0">
                    <a:pos x="T8" y="T9"/>
                  </a:cxn>
                </a:cxnLst>
                <a:rect l="0" t="0" r="r" b="b"/>
                <a:pathLst>
                  <a:path w="12" h="12">
                    <a:moveTo>
                      <a:pt x="0" y="2"/>
                    </a:moveTo>
                    <a:lnTo>
                      <a:pt x="10" y="12"/>
                    </a:lnTo>
                    <a:lnTo>
                      <a:pt x="12" y="10"/>
                    </a:lnTo>
                    <a:lnTo>
                      <a:pt x="2" y="0"/>
                    </a:ln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18" name="Freeform 652">
                <a:extLst>
                  <a:ext uri="{FF2B5EF4-FFF2-40B4-BE49-F238E27FC236}">
                    <a16:creationId xmlns:a16="http://schemas.microsoft.com/office/drawing/2014/main" id="{C903387B-DE99-100E-0F1F-589D5341ADD8}"/>
                  </a:ext>
                </a:extLst>
              </p:cNvPr>
              <p:cNvSpPr/>
              <p:nvPr/>
            </p:nvSpPr>
            <p:spPr bwMode="auto">
              <a:xfrm>
                <a:off x="5524501" y="4968875"/>
                <a:ext cx="30163" cy="30163"/>
              </a:xfrm>
              <a:custGeom>
                <a:avLst/>
                <a:gdLst>
                  <a:gd name="T0" fmla="*/ 0 w 19"/>
                  <a:gd name="T1" fmla="*/ 3 h 19"/>
                  <a:gd name="T2" fmla="*/ 17 w 19"/>
                  <a:gd name="T3" fmla="*/ 19 h 19"/>
                  <a:gd name="T4" fmla="*/ 19 w 19"/>
                  <a:gd name="T5" fmla="*/ 17 h 19"/>
                  <a:gd name="T6" fmla="*/ 3 w 19"/>
                  <a:gd name="T7" fmla="*/ 0 h 19"/>
                  <a:gd name="T8" fmla="*/ 0 w 19"/>
                  <a:gd name="T9" fmla="*/ 3 h 19"/>
                </a:gdLst>
                <a:ahLst/>
                <a:cxnLst>
                  <a:cxn ang="0">
                    <a:pos x="T0" y="T1"/>
                  </a:cxn>
                  <a:cxn ang="0">
                    <a:pos x="T2" y="T3"/>
                  </a:cxn>
                  <a:cxn ang="0">
                    <a:pos x="T4" y="T5"/>
                  </a:cxn>
                  <a:cxn ang="0">
                    <a:pos x="T6" y="T7"/>
                  </a:cxn>
                  <a:cxn ang="0">
                    <a:pos x="T8" y="T9"/>
                  </a:cxn>
                </a:cxnLst>
                <a:rect l="0" t="0" r="r" b="b"/>
                <a:pathLst>
                  <a:path w="19" h="19">
                    <a:moveTo>
                      <a:pt x="0" y="3"/>
                    </a:moveTo>
                    <a:lnTo>
                      <a:pt x="17" y="19"/>
                    </a:lnTo>
                    <a:lnTo>
                      <a:pt x="19" y="17"/>
                    </a:lnTo>
                    <a:lnTo>
                      <a:pt x="3" y="0"/>
                    </a:lnTo>
                    <a:lnTo>
                      <a:pt x="0"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19" name="Freeform 653">
                <a:extLst>
                  <a:ext uri="{FF2B5EF4-FFF2-40B4-BE49-F238E27FC236}">
                    <a16:creationId xmlns:a16="http://schemas.microsoft.com/office/drawing/2014/main" id="{61ACDC2D-98B0-9765-B891-C7B1BC6AC576}"/>
                  </a:ext>
                </a:extLst>
              </p:cNvPr>
              <p:cNvSpPr/>
              <p:nvPr/>
            </p:nvSpPr>
            <p:spPr bwMode="auto">
              <a:xfrm>
                <a:off x="5508626" y="4986338"/>
                <a:ext cx="19050" cy="19050"/>
              </a:xfrm>
              <a:custGeom>
                <a:avLst/>
                <a:gdLst>
                  <a:gd name="T0" fmla="*/ 0 w 12"/>
                  <a:gd name="T1" fmla="*/ 2 h 12"/>
                  <a:gd name="T2" fmla="*/ 10 w 12"/>
                  <a:gd name="T3" fmla="*/ 12 h 12"/>
                  <a:gd name="T4" fmla="*/ 12 w 12"/>
                  <a:gd name="T5" fmla="*/ 9 h 12"/>
                  <a:gd name="T6" fmla="*/ 2 w 12"/>
                  <a:gd name="T7" fmla="*/ 0 h 12"/>
                  <a:gd name="T8" fmla="*/ 0 w 12"/>
                  <a:gd name="T9" fmla="*/ 2 h 12"/>
                </a:gdLst>
                <a:ahLst/>
                <a:cxnLst>
                  <a:cxn ang="0">
                    <a:pos x="T0" y="T1"/>
                  </a:cxn>
                  <a:cxn ang="0">
                    <a:pos x="T2" y="T3"/>
                  </a:cxn>
                  <a:cxn ang="0">
                    <a:pos x="T4" y="T5"/>
                  </a:cxn>
                  <a:cxn ang="0">
                    <a:pos x="T6" y="T7"/>
                  </a:cxn>
                  <a:cxn ang="0">
                    <a:pos x="T8" y="T9"/>
                  </a:cxn>
                </a:cxnLst>
                <a:rect l="0" t="0" r="r" b="b"/>
                <a:pathLst>
                  <a:path w="12" h="12">
                    <a:moveTo>
                      <a:pt x="0" y="2"/>
                    </a:moveTo>
                    <a:lnTo>
                      <a:pt x="10" y="12"/>
                    </a:lnTo>
                    <a:lnTo>
                      <a:pt x="12" y="9"/>
                    </a:lnTo>
                    <a:lnTo>
                      <a:pt x="2" y="0"/>
                    </a:ln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20" name="Freeform 654">
                <a:extLst>
                  <a:ext uri="{FF2B5EF4-FFF2-40B4-BE49-F238E27FC236}">
                    <a16:creationId xmlns:a16="http://schemas.microsoft.com/office/drawing/2014/main" id="{927F0F37-F7F5-40DC-B7FE-4F2198CB4557}"/>
                  </a:ext>
                </a:extLst>
              </p:cNvPr>
              <p:cNvSpPr/>
              <p:nvPr/>
            </p:nvSpPr>
            <p:spPr bwMode="auto">
              <a:xfrm>
                <a:off x="5492751" y="5003800"/>
                <a:ext cx="28575" cy="28575"/>
              </a:xfrm>
              <a:custGeom>
                <a:avLst/>
                <a:gdLst>
                  <a:gd name="T0" fmla="*/ 0 w 18"/>
                  <a:gd name="T1" fmla="*/ 1 h 18"/>
                  <a:gd name="T2" fmla="*/ 16 w 18"/>
                  <a:gd name="T3" fmla="*/ 18 h 18"/>
                  <a:gd name="T4" fmla="*/ 18 w 18"/>
                  <a:gd name="T5" fmla="*/ 16 h 18"/>
                  <a:gd name="T6" fmla="*/ 2 w 18"/>
                  <a:gd name="T7" fmla="*/ 0 h 18"/>
                  <a:gd name="T8" fmla="*/ 0 w 18"/>
                  <a:gd name="T9" fmla="*/ 1 h 18"/>
                </a:gdLst>
                <a:ahLst/>
                <a:cxnLst>
                  <a:cxn ang="0">
                    <a:pos x="T0" y="T1"/>
                  </a:cxn>
                  <a:cxn ang="0">
                    <a:pos x="T2" y="T3"/>
                  </a:cxn>
                  <a:cxn ang="0">
                    <a:pos x="T4" y="T5"/>
                  </a:cxn>
                  <a:cxn ang="0">
                    <a:pos x="T6" y="T7"/>
                  </a:cxn>
                  <a:cxn ang="0">
                    <a:pos x="T8" y="T9"/>
                  </a:cxn>
                </a:cxnLst>
                <a:rect l="0" t="0" r="r" b="b"/>
                <a:pathLst>
                  <a:path w="18" h="18">
                    <a:moveTo>
                      <a:pt x="0" y="1"/>
                    </a:moveTo>
                    <a:lnTo>
                      <a:pt x="16" y="18"/>
                    </a:lnTo>
                    <a:lnTo>
                      <a:pt x="18" y="16"/>
                    </a:lnTo>
                    <a:lnTo>
                      <a:pt x="2" y="0"/>
                    </a:lnTo>
                    <a:lnTo>
                      <a:pt x="0"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21" name="Freeform 655">
                <a:extLst>
                  <a:ext uri="{FF2B5EF4-FFF2-40B4-BE49-F238E27FC236}">
                    <a16:creationId xmlns:a16="http://schemas.microsoft.com/office/drawing/2014/main" id="{57A765E9-F0D0-5CF4-0B94-5E4CA0508A24}"/>
                  </a:ext>
                </a:extLst>
              </p:cNvPr>
              <p:cNvSpPr/>
              <p:nvPr/>
            </p:nvSpPr>
            <p:spPr bwMode="auto">
              <a:xfrm>
                <a:off x="5475289" y="5019675"/>
                <a:ext cx="19050" cy="19050"/>
              </a:xfrm>
              <a:custGeom>
                <a:avLst/>
                <a:gdLst>
                  <a:gd name="T0" fmla="*/ 0 w 12"/>
                  <a:gd name="T1" fmla="*/ 2 h 12"/>
                  <a:gd name="T2" fmla="*/ 9 w 12"/>
                  <a:gd name="T3" fmla="*/ 12 h 12"/>
                  <a:gd name="T4" fmla="*/ 12 w 12"/>
                  <a:gd name="T5" fmla="*/ 9 h 12"/>
                  <a:gd name="T6" fmla="*/ 3 w 12"/>
                  <a:gd name="T7" fmla="*/ 0 h 12"/>
                  <a:gd name="T8" fmla="*/ 0 w 12"/>
                  <a:gd name="T9" fmla="*/ 2 h 12"/>
                </a:gdLst>
                <a:ahLst/>
                <a:cxnLst>
                  <a:cxn ang="0">
                    <a:pos x="T0" y="T1"/>
                  </a:cxn>
                  <a:cxn ang="0">
                    <a:pos x="T2" y="T3"/>
                  </a:cxn>
                  <a:cxn ang="0">
                    <a:pos x="T4" y="T5"/>
                  </a:cxn>
                  <a:cxn ang="0">
                    <a:pos x="T6" y="T7"/>
                  </a:cxn>
                  <a:cxn ang="0">
                    <a:pos x="T8" y="T9"/>
                  </a:cxn>
                </a:cxnLst>
                <a:rect l="0" t="0" r="r" b="b"/>
                <a:pathLst>
                  <a:path w="12" h="12">
                    <a:moveTo>
                      <a:pt x="0" y="2"/>
                    </a:moveTo>
                    <a:lnTo>
                      <a:pt x="9" y="12"/>
                    </a:lnTo>
                    <a:lnTo>
                      <a:pt x="12" y="9"/>
                    </a:lnTo>
                    <a:lnTo>
                      <a:pt x="3" y="0"/>
                    </a:ln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22" name="Freeform 656">
                <a:extLst>
                  <a:ext uri="{FF2B5EF4-FFF2-40B4-BE49-F238E27FC236}">
                    <a16:creationId xmlns:a16="http://schemas.microsoft.com/office/drawing/2014/main" id="{BC61DA8F-B7CA-7D1F-0036-6E1DBE3AF84D}"/>
                  </a:ext>
                </a:extLst>
              </p:cNvPr>
              <p:cNvSpPr/>
              <p:nvPr/>
            </p:nvSpPr>
            <p:spPr bwMode="auto">
              <a:xfrm>
                <a:off x="5459414" y="5035550"/>
                <a:ext cx="28575" cy="30163"/>
              </a:xfrm>
              <a:custGeom>
                <a:avLst/>
                <a:gdLst>
                  <a:gd name="T0" fmla="*/ 0 w 18"/>
                  <a:gd name="T1" fmla="*/ 3 h 19"/>
                  <a:gd name="T2" fmla="*/ 16 w 18"/>
                  <a:gd name="T3" fmla="*/ 19 h 19"/>
                  <a:gd name="T4" fmla="*/ 18 w 18"/>
                  <a:gd name="T5" fmla="*/ 17 h 19"/>
                  <a:gd name="T6" fmla="*/ 2 w 18"/>
                  <a:gd name="T7" fmla="*/ 0 h 19"/>
                  <a:gd name="T8" fmla="*/ 0 w 18"/>
                  <a:gd name="T9" fmla="*/ 3 h 19"/>
                </a:gdLst>
                <a:ahLst/>
                <a:cxnLst>
                  <a:cxn ang="0">
                    <a:pos x="T0" y="T1"/>
                  </a:cxn>
                  <a:cxn ang="0">
                    <a:pos x="T2" y="T3"/>
                  </a:cxn>
                  <a:cxn ang="0">
                    <a:pos x="T4" y="T5"/>
                  </a:cxn>
                  <a:cxn ang="0">
                    <a:pos x="T6" y="T7"/>
                  </a:cxn>
                  <a:cxn ang="0">
                    <a:pos x="T8" y="T9"/>
                  </a:cxn>
                </a:cxnLst>
                <a:rect l="0" t="0" r="r" b="b"/>
                <a:pathLst>
                  <a:path w="18" h="19">
                    <a:moveTo>
                      <a:pt x="0" y="3"/>
                    </a:moveTo>
                    <a:lnTo>
                      <a:pt x="16" y="19"/>
                    </a:lnTo>
                    <a:lnTo>
                      <a:pt x="18" y="17"/>
                    </a:lnTo>
                    <a:lnTo>
                      <a:pt x="2" y="0"/>
                    </a:lnTo>
                    <a:lnTo>
                      <a:pt x="0"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23" name="Freeform 657">
                <a:extLst>
                  <a:ext uri="{FF2B5EF4-FFF2-40B4-BE49-F238E27FC236}">
                    <a16:creationId xmlns:a16="http://schemas.microsoft.com/office/drawing/2014/main" id="{3CC90E34-FC7F-69F1-6057-40FD3D06B781}"/>
                  </a:ext>
                </a:extLst>
              </p:cNvPr>
              <p:cNvSpPr/>
              <p:nvPr/>
            </p:nvSpPr>
            <p:spPr bwMode="auto">
              <a:xfrm>
                <a:off x="5441951" y="5053013"/>
                <a:ext cx="19050" cy="17463"/>
              </a:xfrm>
              <a:custGeom>
                <a:avLst/>
                <a:gdLst>
                  <a:gd name="T0" fmla="*/ 0 w 12"/>
                  <a:gd name="T1" fmla="*/ 2 h 11"/>
                  <a:gd name="T2" fmla="*/ 10 w 12"/>
                  <a:gd name="T3" fmla="*/ 11 h 11"/>
                  <a:gd name="T4" fmla="*/ 12 w 12"/>
                  <a:gd name="T5" fmla="*/ 10 h 11"/>
                  <a:gd name="T6" fmla="*/ 2 w 12"/>
                  <a:gd name="T7" fmla="*/ 0 h 11"/>
                  <a:gd name="T8" fmla="*/ 0 w 12"/>
                  <a:gd name="T9" fmla="*/ 2 h 11"/>
                </a:gdLst>
                <a:ahLst/>
                <a:cxnLst>
                  <a:cxn ang="0">
                    <a:pos x="T0" y="T1"/>
                  </a:cxn>
                  <a:cxn ang="0">
                    <a:pos x="T2" y="T3"/>
                  </a:cxn>
                  <a:cxn ang="0">
                    <a:pos x="T4" y="T5"/>
                  </a:cxn>
                  <a:cxn ang="0">
                    <a:pos x="T6" y="T7"/>
                  </a:cxn>
                  <a:cxn ang="0">
                    <a:pos x="T8" y="T9"/>
                  </a:cxn>
                </a:cxnLst>
                <a:rect l="0" t="0" r="r" b="b"/>
                <a:pathLst>
                  <a:path w="12" h="11">
                    <a:moveTo>
                      <a:pt x="0" y="2"/>
                    </a:moveTo>
                    <a:lnTo>
                      <a:pt x="10" y="11"/>
                    </a:lnTo>
                    <a:lnTo>
                      <a:pt x="12" y="10"/>
                    </a:lnTo>
                    <a:lnTo>
                      <a:pt x="2" y="0"/>
                    </a:ln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24" name="Freeform 658">
                <a:extLst>
                  <a:ext uri="{FF2B5EF4-FFF2-40B4-BE49-F238E27FC236}">
                    <a16:creationId xmlns:a16="http://schemas.microsoft.com/office/drawing/2014/main" id="{1AE740A6-A289-EE23-F7E4-F553D99BFBD2}"/>
                  </a:ext>
                </a:extLst>
              </p:cNvPr>
              <p:cNvSpPr/>
              <p:nvPr/>
            </p:nvSpPr>
            <p:spPr bwMode="auto">
              <a:xfrm>
                <a:off x="5426076" y="5068888"/>
                <a:ext cx="28575" cy="30163"/>
              </a:xfrm>
              <a:custGeom>
                <a:avLst/>
                <a:gdLst>
                  <a:gd name="T0" fmla="*/ 0 w 18"/>
                  <a:gd name="T1" fmla="*/ 3 h 19"/>
                  <a:gd name="T2" fmla="*/ 16 w 18"/>
                  <a:gd name="T3" fmla="*/ 19 h 19"/>
                  <a:gd name="T4" fmla="*/ 18 w 18"/>
                  <a:gd name="T5" fmla="*/ 16 h 19"/>
                  <a:gd name="T6" fmla="*/ 2 w 18"/>
                  <a:gd name="T7" fmla="*/ 0 h 19"/>
                  <a:gd name="T8" fmla="*/ 0 w 18"/>
                  <a:gd name="T9" fmla="*/ 3 h 19"/>
                </a:gdLst>
                <a:ahLst/>
                <a:cxnLst>
                  <a:cxn ang="0">
                    <a:pos x="T0" y="T1"/>
                  </a:cxn>
                  <a:cxn ang="0">
                    <a:pos x="T2" y="T3"/>
                  </a:cxn>
                  <a:cxn ang="0">
                    <a:pos x="T4" y="T5"/>
                  </a:cxn>
                  <a:cxn ang="0">
                    <a:pos x="T6" y="T7"/>
                  </a:cxn>
                  <a:cxn ang="0">
                    <a:pos x="T8" y="T9"/>
                  </a:cxn>
                </a:cxnLst>
                <a:rect l="0" t="0" r="r" b="b"/>
                <a:pathLst>
                  <a:path w="18" h="19">
                    <a:moveTo>
                      <a:pt x="0" y="3"/>
                    </a:moveTo>
                    <a:lnTo>
                      <a:pt x="16" y="19"/>
                    </a:lnTo>
                    <a:lnTo>
                      <a:pt x="18" y="16"/>
                    </a:lnTo>
                    <a:lnTo>
                      <a:pt x="2" y="0"/>
                    </a:lnTo>
                    <a:lnTo>
                      <a:pt x="0"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25" name="Freeform 659">
                <a:extLst>
                  <a:ext uri="{FF2B5EF4-FFF2-40B4-BE49-F238E27FC236}">
                    <a16:creationId xmlns:a16="http://schemas.microsoft.com/office/drawing/2014/main" id="{7CCC6472-18E6-501E-70F2-A11A4C3BB826}"/>
                  </a:ext>
                </a:extLst>
              </p:cNvPr>
              <p:cNvSpPr/>
              <p:nvPr/>
            </p:nvSpPr>
            <p:spPr bwMode="auto">
              <a:xfrm>
                <a:off x="5408614" y="5086350"/>
                <a:ext cx="19050" cy="19050"/>
              </a:xfrm>
              <a:custGeom>
                <a:avLst/>
                <a:gdLst>
                  <a:gd name="T0" fmla="*/ 0 w 12"/>
                  <a:gd name="T1" fmla="*/ 2 h 12"/>
                  <a:gd name="T2" fmla="*/ 10 w 12"/>
                  <a:gd name="T3" fmla="*/ 12 h 12"/>
                  <a:gd name="T4" fmla="*/ 12 w 12"/>
                  <a:gd name="T5" fmla="*/ 10 h 12"/>
                  <a:gd name="T6" fmla="*/ 2 w 12"/>
                  <a:gd name="T7" fmla="*/ 0 h 12"/>
                  <a:gd name="T8" fmla="*/ 0 w 12"/>
                  <a:gd name="T9" fmla="*/ 2 h 12"/>
                </a:gdLst>
                <a:ahLst/>
                <a:cxnLst>
                  <a:cxn ang="0">
                    <a:pos x="T0" y="T1"/>
                  </a:cxn>
                  <a:cxn ang="0">
                    <a:pos x="T2" y="T3"/>
                  </a:cxn>
                  <a:cxn ang="0">
                    <a:pos x="T4" y="T5"/>
                  </a:cxn>
                  <a:cxn ang="0">
                    <a:pos x="T6" y="T7"/>
                  </a:cxn>
                  <a:cxn ang="0">
                    <a:pos x="T8" y="T9"/>
                  </a:cxn>
                </a:cxnLst>
                <a:rect l="0" t="0" r="r" b="b"/>
                <a:pathLst>
                  <a:path w="12" h="12">
                    <a:moveTo>
                      <a:pt x="0" y="2"/>
                    </a:moveTo>
                    <a:lnTo>
                      <a:pt x="10" y="12"/>
                    </a:lnTo>
                    <a:lnTo>
                      <a:pt x="12" y="10"/>
                    </a:lnTo>
                    <a:lnTo>
                      <a:pt x="2" y="0"/>
                    </a:ln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26" name="Freeform 660">
                <a:extLst>
                  <a:ext uri="{FF2B5EF4-FFF2-40B4-BE49-F238E27FC236}">
                    <a16:creationId xmlns:a16="http://schemas.microsoft.com/office/drawing/2014/main" id="{530C1756-C3AD-FA1E-328D-1AFF9ECCC964}"/>
                  </a:ext>
                </a:extLst>
              </p:cNvPr>
              <p:cNvSpPr/>
              <p:nvPr/>
            </p:nvSpPr>
            <p:spPr bwMode="auto">
              <a:xfrm>
                <a:off x="5392739" y="5102225"/>
                <a:ext cx="28575" cy="30163"/>
              </a:xfrm>
              <a:custGeom>
                <a:avLst/>
                <a:gdLst>
                  <a:gd name="T0" fmla="*/ 0 w 18"/>
                  <a:gd name="T1" fmla="*/ 2 h 19"/>
                  <a:gd name="T2" fmla="*/ 16 w 18"/>
                  <a:gd name="T3" fmla="*/ 19 h 19"/>
                  <a:gd name="T4" fmla="*/ 18 w 18"/>
                  <a:gd name="T5" fmla="*/ 17 h 19"/>
                  <a:gd name="T6" fmla="*/ 2 w 18"/>
                  <a:gd name="T7" fmla="*/ 0 h 19"/>
                  <a:gd name="T8" fmla="*/ 0 w 18"/>
                  <a:gd name="T9" fmla="*/ 2 h 19"/>
                </a:gdLst>
                <a:ahLst/>
                <a:cxnLst>
                  <a:cxn ang="0">
                    <a:pos x="T0" y="T1"/>
                  </a:cxn>
                  <a:cxn ang="0">
                    <a:pos x="T2" y="T3"/>
                  </a:cxn>
                  <a:cxn ang="0">
                    <a:pos x="T4" y="T5"/>
                  </a:cxn>
                  <a:cxn ang="0">
                    <a:pos x="T6" y="T7"/>
                  </a:cxn>
                  <a:cxn ang="0">
                    <a:pos x="T8" y="T9"/>
                  </a:cxn>
                </a:cxnLst>
                <a:rect l="0" t="0" r="r" b="b"/>
                <a:pathLst>
                  <a:path w="18" h="19">
                    <a:moveTo>
                      <a:pt x="0" y="2"/>
                    </a:moveTo>
                    <a:lnTo>
                      <a:pt x="16" y="19"/>
                    </a:lnTo>
                    <a:lnTo>
                      <a:pt x="18" y="17"/>
                    </a:lnTo>
                    <a:lnTo>
                      <a:pt x="2" y="0"/>
                    </a:ln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27" name="Freeform 661">
                <a:extLst>
                  <a:ext uri="{FF2B5EF4-FFF2-40B4-BE49-F238E27FC236}">
                    <a16:creationId xmlns:a16="http://schemas.microsoft.com/office/drawing/2014/main" id="{7A393C2B-20EA-350A-6F1E-5EC3ECD4437E}"/>
                  </a:ext>
                </a:extLst>
              </p:cNvPr>
              <p:cNvSpPr/>
              <p:nvPr/>
            </p:nvSpPr>
            <p:spPr bwMode="auto">
              <a:xfrm>
                <a:off x="5375276" y="5119688"/>
                <a:ext cx="19050" cy="19050"/>
              </a:xfrm>
              <a:custGeom>
                <a:avLst/>
                <a:gdLst>
                  <a:gd name="T0" fmla="*/ 0 w 12"/>
                  <a:gd name="T1" fmla="*/ 2 h 12"/>
                  <a:gd name="T2" fmla="*/ 10 w 12"/>
                  <a:gd name="T3" fmla="*/ 12 h 12"/>
                  <a:gd name="T4" fmla="*/ 12 w 12"/>
                  <a:gd name="T5" fmla="*/ 9 h 12"/>
                  <a:gd name="T6" fmla="*/ 2 w 12"/>
                  <a:gd name="T7" fmla="*/ 0 h 12"/>
                  <a:gd name="T8" fmla="*/ 0 w 12"/>
                  <a:gd name="T9" fmla="*/ 2 h 12"/>
                </a:gdLst>
                <a:ahLst/>
                <a:cxnLst>
                  <a:cxn ang="0">
                    <a:pos x="T0" y="T1"/>
                  </a:cxn>
                  <a:cxn ang="0">
                    <a:pos x="T2" y="T3"/>
                  </a:cxn>
                  <a:cxn ang="0">
                    <a:pos x="T4" y="T5"/>
                  </a:cxn>
                  <a:cxn ang="0">
                    <a:pos x="T6" y="T7"/>
                  </a:cxn>
                  <a:cxn ang="0">
                    <a:pos x="T8" y="T9"/>
                  </a:cxn>
                </a:cxnLst>
                <a:rect l="0" t="0" r="r" b="b"/>
                <a:pathLst>
                  <a:path w="12" h="12">
                    <a:moveTo>
                      <a:pt x="0" y="2"/>
                    </a:moveTo>
                    <a:lnTo>
                      <a:pt x="10" y="12"/>
                    </a:lnTo>
                    <a:lnTo>
                      <a:pt x="12" y="9"/>
                    </a:lnTo>
                    <a:lnTo>
                      <a:pt x="2" y="0"/>
                    </a:ln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28" name="Freeform 662">
                <a:extLst>
                  <a:ext uri="{FF2B5EF4-FFF2-40B4-BE49-F238E27FC236}">
                    <a16:creationId xmlns:a16="http://schemas.microsoft.com/office/drawing/2014/main" id="{9B56492D-F5B9-75E4-3824-1D10ADE2EA05}"/>
                  </a:ext>
                </a:extLst>
              </p:cNvPr>
              <p:cNvSpPr/>
              <p:nvPr/>
            </p:nvSpPr>
            <p:spPr bwMode="auto">
              <a:xfrm>
                <a:off x="5359401" y="5135563"/>
                <a:ext cx="28575" cy="30163"/>
              </a:xfrm>
              <a:custGeom>
                <a:avLst/>
                <a:gdLst>
                  <a:gd name="T0" fmla="*/ 0 w 18"/>
                  <a:gd name="T1" fmla="*/ 2 h 19"/>
                  <a:gd name="T2" fmla="*/ 16 w 18"/>
                  <a:gd name="T3" fmla="*/ 19 h 19"/>
                  <a:gd name="T4" fmla="*/ 18 w 18"/>
                  <a:gd name="T5" fmla="*/ 17 h 19"/>
                  <a:gd name="T6" fmla="*/ 2 w 18"/>
                  <a:gd name="T7" fmla="*/ 0 h 19"/>
                  <a:gd name="T8" fmla="*/ 0 w 18"/>
                  <a:gd name="T9" fmla="*/ 2 h 19"/>
                </a:gdLst>
                <a:ahLst/>
                <a:cxnLst>
                  <a:cxn ang="0">
                    <a:pos x="T0" y="T1"/>
                  </a:cxn>
                  <a:cxn ang="0">
                    <a:pos x="T2" y="T3"/>
                  </a:cxn>
                  <a:cxn ang="0">
                    <a:pos x="T4" y="T5"/>
                  </a:cxn>
                  <a:cxn ang="0">
                    <a:pos x="T6" y="T7"/>
                  </a:cxn>
                  <a:cxn ang="0">
                    <a:pos x="T8" y="T9"/>
                  </a:cxn>
                </a:cxnLst>
                <a:rect l="0" t="0" r="r" b="b"/>
                <a:pathLst>
                  <a:path w="18" h="19">
                    <a:moveTo>
                      <a:pt x="0" y="2"/>
                    </a:moveTo>
                    <a:lnTo>
                      <a:pt x="16" y="19"/>
                    </a:lnTo>
                    <a:lnTo>
                      <a:pt x="18" y="17"/>
                    </a:lnTo>
                    <a:lnTo>
                      <a:pt x="2" y="0"/>
                    </a:ln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29" name="Freeform 663">
                <a:extLst>
                  <a:ext uri="{FF2B5EF4-FFF2-40B4-BE49-F238E27FC236}">
                    <a16:creationId xmlns:a16="http://schemas.microsoft.com/office/drawing/2014/main" id="{823A3ED1-921F-BC3B-0690-39DF4C12D4F5}"/>
                  </a:ext>
                </a:extLst>
              </p:cNvPr>
              <p:cNvSpPr/>
              <p:nvPr/>
            </p:nvSpPr>
            <p:spPr bwMode="auto">
              <a:xfrm>
                <a:off x="5341939" y="5153025"/>
                <a:ext cx="19050" cy="17463"/>
              </a:xfrm>
              <a:custGeom>
                <a:avLst/>
                <a:gdLst>
                  <a:gd name="T0" fmla="*/ 0 w 12"/>
                  <a:gd name="T1" fmla="*/ 2 h 11"/>
                  <a:gd name="T2" fmla="*/ 10 w 12"/>
                  <a:gd name="T3" fmla="*/ 11 h 11"/>
                  <a:gd name="T4" fmla="*/ 12 w 12"/>
                  <a:gd name="T5" fmla="*/ 9 h 11"/>
                  <a:gd name="T6" fmla="*/ 3 w 12"/>
                  <a:gd name="T7" fmla="*/ 0 h 11"/>
                  <a:gd name="T8" fmla="*/ 0 w 12"/>
                  <a:gd name="T9" fmla="*/ 2 h 11"/>
                </a:gdLst>
                <a:ahLst/>
                <a:cxnLst>
                  <a:cxn ang="0">
                    <a:pos x="T0" y="T1"/>
                  </a:cxn>
                  <a:cxn ang="0">
                    <a:pos x="T2" y="T3"/>
                  </a:cxn>
                  <a:cxn ang="0">
                    <a:pos x="T4" y="T5"/>
                  </a:cxn>
                  <a:cxn ang="0">
                    <a:pos x="T6" y="T7"/>
                  </a:cxn>
                  <a:cxn ang="0">
                    <a:pos x="T8" y="T9"/>
                  </a:cxn>
                </a:cxnLst>
                <a:rect l="0" t="0" r="r" b="b"/>
                <a:pathLst>
                  <a:path w="12" h="11">
                    <a:moveTo>
                      <a:pt x="0" y="2"/>
                    </a:moveTo>
                    <a:lnTo>
                      <a:pt x="10" y="11"/>
                    </a:lnTo>
                    <a:lnTo>
                      <a:pt x="12" y="9"/>
                    </a:lnTo>
                    <a:lnTo>
                      <a:pt x="3" y="0"/>
                    </a:ln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30" name="Freeform 664">
                <a:extLst>
                  <a:ext uri="{FF2B5EF4-FFF2-40B4-BE49-F238E27FC236}">
                    <a16:creationId xmlns:a16="http://schemas.microsoft.com/office/drawing/2014/main" id="{4DA7675F-47F6-E4FE-16AC-77FE18E78DD1}"/>
                  </a:ext>
                </a:extLst>
              </p:cNvPr>
              <p:cNvSpPr/>
              <p:nvPr/>
            </p:nvSpPr>
            <p:spPr bwMode="auto">
              <a:xfrm>
                <a:off x="5326064" y="5168900"/>
                <a:ext cx="28575" cy="30163"/>
              </a:xfrm>
              <a:custGeom>
                <a:avLst/>
                <a:gdLst>
                  <a:gd name="T0" fmla="*/ 0 w 18"/>
                  <a:gd name="T1" fmla="*/ 2 h 19"/>
                  <a:gd name="T2" fmla="*/ 16 w 18"/>
                  <a:gd name="T3" fmla="*/ 19 h 19"/>
                  <a:gd name="T4" fmla="*/ 18 w 18"/>
                  <a:gd name="T5" fmla="*/ 17 h 19"/>
                  <a:gd name="T6" fmla="*/ 2 w 18"/>
                  <a:gd name="T7" fmla="*/ 0 h 19"/>
                  <a:gd name="T8" fmla="*/ 0 w 18"/>
                  <a:gd name="T9" fmla="*/ 2 h 19"/>
                </a:gdLst>
                <a:ahLst/>
                <a:cxnLst>
                  <a:cxn ang="0">
                    <a:pos x="T0" y="T1"/>
                  </a:cxn>
                  <a:cxn ang="0">
                    <a:pos x="T2" y="T3"/>
                  </a:cxn>
                  <a:cxn ang="0">
                    <a:pos x="T4" y="T5"/>
                  </a:cxn>
                  <a:cxn ang="0">
                    <a:pos x="T6" y="T7"/>
                  </a:cxn>
                  <a:cxn ang="0">
                    <a:pos x="T8" y="T9"/>
                  </a:cxn>
                </a:cxnLst>
                <a:rect l="0" t="0" r="r" b="b"/>
                <a:pathLst>
                  <a:path w="18" h="19">
                    <a:moveTo>
                      <a:pt x="0" y="2"/>
                    </a:moveTo>
                    <a:lnTo>
                      <a:pt x="16" y="19"/>
                    </a:lnTo>
                    <a:lnTo>
                      <a:pt x="18" y="17"/>
                    </a:lnTo>
                    <a:lnTo>
                      <a:pt x="2" y="0"/>
                    </a:ln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31" name="Freeform 665">
                <a:extLst>
                  <a:ext uri="{FF2B5EF4-FFF2-40B4-BE49-F238E27FC236}">
                    <a16:creationId xmlns:a16="http://schemas.microsoft.com/office/drawing/2014/main" id="{D1B25162-E70A-AD30-D4BE-0E3E36DE8261}"/>
                  </a:ext>
                </a:extLst>
              </p:cNvPr>
              <p:cNvSpPr/>
              <p:nvPr/>
            </p:nvSpPr>
            <p:spPr bwMode="auto">
              <a:xfrm>
                <a:off x="5308601" y="5186363"/>
                <a:ext cx="19050" cy="17463"/>
              </a:xfrm>
              <a:custGeom>
                <a:avLst/>
                <a:gdLst>
                  <a:gd name="T0" fmla="*/ 0 w 12"/>
                  <a:gd name="T1" fmla="*/ 2 h 11"/>
                  <a:gd name="T2" fmla="*/ 10 w 12"/>
                  <a:gd name="T3" fmla="*/ 11 h 11"/>
                  <a:gd name="T4" fmla="*/ 12 w 12"/>
                  <a:gd name="T5" fmla="*/ 10 h 11"/>
                  <a:gd name="T6" fmla="*/ 2 w 12"/>
                  <a:gd name="T7" fmla="*/ 0 h 11"/>
                  <a:gd name="T8" fmla="*/ 0 w 12"/>
                  <a:gd name="T9" fmla="*/ 2 h 11"/>
                </a:gdLst>
                <a:ahLst/>
                <a:cxnLst>
                  <a:cxn ang="0">
                    <a:pos x="T0" y="T1"/>
                  </a:cxn>
                  <a:cxn ang="0">
                    <a:pos x="T2" y="T3"/>
                  </a:cxn>
                  <a:cxn ang="0">
                    <a:pos x="T4" y="T5"/>
                  </a:cxn>
                  <a:cxn ang="0">
                    <a:pos x="T6" y="T7"/>
                  </a:cxn>
                  <a:cxn ang="0">
                    <a:pos x="T8" y="T9"/>
                  </a:cxn>
                </a:cxnLst>
                <a:rect l="0" t="0" r="r" b="b"/>
                <a:pathLst>
                  <a:path w="12" h="11">
                    <a:moveTo>
                      <a:pt x="0" y="2"/>
                    </a:moveTo>
                    <a:lnTo>
                      <a:pt x="10" y="11"/>
                    </a:lnTo>
                    <a:lnTo>
                      <a:pt x="12" y="10"/>
                    </a:lnTo>
                    <a:lnTo>
                      <a:pt x="2" y="0"/>
                    </a:ln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grpSp>
      </p:grpSp>
      <p:grpSp>
        <p:nvGrpSpPr>
          <p:cNvPr id="140" name="组合 154">
            <a:extLst>
              <a:ext uri="{FF2B5EF4-FFF2-40B4-BE49-F238E27FC236}">
                <a16:creationId xmlns:a16="http://schemas.microsoft.com/office/drawing/2014/main" id="{5E256409-83EC-4F40-298F-C142C1327481}"/>
              </a:ext>
            </a:extLst>
          </p:cNvPr>
          <p:cNvGrpSpPr/>
          <p:nvPr/>
        </p:nvGrpSpPr>
        <p:grpSpPr>
          <a:xfrm>
            <a:off x="2296730" y="2502441"/>
            <a:ext cx="928982" cy="928981"/>
            <a:chOff x="8336434" y="1613333"/>
            <a:chExt cx="1379710" cy="1379709"/>
          </a:xfrm>
        </p:grpSpPr>
        <p:sp>
          <p:nvSpPr>
            <p:cNvPr id="134" name="Oval 756">
              <a:extLst>
                <a:ext uri="{FF2B5EF4-FFF2-40B4-BE49-F238E27FC236}">
                  <a16:creationId xmlns:a16="http://schemas.microsoft.com/office/drawing/2014/main" id="{28931340-E013-EF84-13BD-B882BBF978EA}"/>
                </a:ext>
              </a:extLst>
            </p:cNvPr>
            <p:cNvSpPr>
              <a:spLocks noChangeArrowheads="1"/>
            </p:cNvSpPr>
            <p:nvPr/>
          </p:nvSpPr>
          <p:spPr bwMode="auto">
            <a:xfrm>
              <a:off x="8336434" y="1613333"/>
              <a:ext cx="1379710" cy="1379709"/>
            </a:xfrm>
            <a:prstGeom prst="ellipse">
              <a:avLst/>
            </a:prstGeom>
            <a:solidFill>
              <a:schemeClr val="tx1">
                <a:lumMod val="75000"/>
                <a:lumOff val="25000"/>
              </a:schemeClr>
            </a:solidFill>
            <a:ln w="76200">
              <a:solidFill>
                <a:schemeClr val="bg1"/>
              </a:solidFill>
            </a:ln>
          </p:spPr>
          <p:txBody>
            <a:bodyPr vert="horz" wrap="square" lIns="91440" tIns="45720" rIns="91440" bIns="45720" numCol="1" anchor="t" anchorCtr="0" compatLnSpc="1"/>
            <a:lstStyle/>
            <a:p>
              <a:endParaRPr lang="zh-CN" altLang="en-US">
                <a:solidFill>
                  <a:prstClr val="black"/>
                </a:solidFill>
              </a:endParaRPr>
            </a:p>
          </p:txBody>
        </p:sp>
        <p:grpSp>
          <p:nvGrpSpPr>
            <p:cNvPr id="135" name="组合 160">
              <a:extLst>
                <a:ext uri="{FF2B5EF4-FFF2-40B4-BE49-F238E27FC236}">
                  <a16:creationId xmlns:a16="http://schemas.microsoft.com/office/drawing/2014/main" id="{C66E1338-4113-25F0-771E-D6F6C7AE5387}"/>
                </a:ext>
              </a:extLst>
            </p:cNvPr>
            <p:cNvGrpSpPr/>
            <p:nvPr/>
          </p:nvGrpSpPr>
          <p:grpSpPr>
            <a:xfrm>
              <a:off x="8611425" y="1864829"/>
              <a:ext cx="857911" cy="855560"/>
              <a:chOff x="5303838" y="495300"/>
              <a:chExt cx="579438" cy="577851"/>
            </a:xfrm>
            <a:solidFill>
              <a:schemeClr val="bg1"/>
            </a:solidFill>
          </p:grpSpPr>
          <p:sp>
            <p:nvSpPr>
              <p:cNvPr id="136" name="Freeform 757">
                <a:extLst>
                  <a:ext uri="{FF2B5EF4-FFF2-40B4-BE49-F238E27FC236}">
                    <a16:creationId xmlns:a16="http://schemas.microsoft.com/office/drawing/2014/main" id="{2DBE739A-2C6A-0D84-5D4E-91AA4E3711F2}"/>
                  </a:ext>
                </a:extLst>
              </p:cNvPr>
              <p:cNvSpPr/>
              <p:nvPr/>
            </p:nvSpPr>
            <p:spPr bwMode="auto">
              <a:xfrm>
                <a:off x="5589588" y="495300"/>
                <a:ext cx="293688" cy="280988"/>
              </a:xfrm>
              <a:custGeom>
                <a:avLst/>
                <a:gdLst>
                  <a:gd name="T0" fmla="*/ 185 w 185"/>
                  <a:gd name="T1" fmla="*/ 92 h 177"/>
                  <a:gd name="T2" fmla="*/ 83 w 185"/>
                  <a:gd name="T3" fmla="*/ 0 h 177"/>
                  <a:gd name="T4" fmla="*/ 0 w 185"/>
                  <a:gd name="T5" fmla="*/ 85 h 177"/>
                  <a:gd name="T6" fmla="*/ 102 w 185"/>
                  <a:gd name="T7" fmla="*/ 177 h 177"/>
                  <a:gd name="T8" fmla="*/ 185 w 185"/>
                  <a:gd name="T9" fmla="*/ 92 h 177"/>
                </a:gdLst>
                <a:ahLst/>
                <a:cxnLst>
                  <a:cxn ang="0">
                    <a:pos x="T0" y="T1"/>
                  </a:cxn>
                  <a:cxn ang="0">
                    <a:pos x="T2" y="T3"/>
                  </a:cxn>
                  <a:cxn ang="0">
                    <a:pos x="T4" y="T5"/>
                  </a:cxn>
                  <a:cxn ang="0">
                    <a:pos x="T6" y="T7"/>
                  </a:cxn>
                  <a:cxn ang="0">
                    <a:pos x="T8" y="T9"/>
                  </a:cxn>
                </a:cxnLst>
                <a:rect l="0" t="0" r="r" b="b"/>
                <a:pathLst>
                  <a:path w="185" h="177">
                    <a:moveTo>
                      <a:pt x="185" y="92"/>
                    </a:moveTo>
                    <a:lnTo>
                      <a:pt x="83" y="0"/>
                    </a:lnTo>
                    <a:lnTo>
                      <a:pt x="0" y="85"/>
                    </a:lnTo>
                    <a:lnTo>
                      <a:pt x="102" y="177"/>
                    </a:lnTo>
                    <a:lnTo>
                      <a:pt x="185" y="9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37" name="Freeform 758">
                <a:extLst>
                  <a:ext uri="{FF2B5EF4-FFF2-40B4-BE49-F238E27FC236}">
                    <a16:creationId xmlns:a16="http://schemas.microsoft.com/office/drawing/2014/main" id="{653F4808-26FA-4F8E-291F-81744F90869C}"/>
                  </a:ext>
                </a:extLst>
              </p:cNvPr>
              <p:cNvSpPr/>
              <p:nvPr/>
            </p:nvSpPr>
            <p:spPr bwMode="auto">
              <a:xfrm>
                <a:off x="5667376" y="619125"/>
                <a:ext cx="215900" cy="157163"/>
              </a:xfrm>
              <a:custGeom>
                <a:avLst/>
                <a:gdLst>
                  <a:gd name="T0" fmla="*/ 0 w 235"/>
                  <a:gd name="T1" fmla="*/ 87 h 170"/>
                  <a:gd name="T2" fmla="*/ 92 w 235"/>
                  <a:gd name="T3" fmla="*/ 170 h 170"/>
                  <a:gd name="T4" fmla="*/ 235 w 235"/>
                  <a:gd name="T5" fmla="*/ 24 h 170"/>
                  <a:gd name="T6" fmla="*/ 208 w 235"/>
                  <a:gd name="T7" fmla="*/ 0 h 170"/>
                  <a:gd name="T8" fmla="*/ 0 w 235"/>
                  <a:gd name="T9" fmla="*/ 87 h 170"/>
                </a:gdLst>
                <a:ahLst/>
                <a:cxnLst>
                  <a:cxn ang="0">
                    <a:pos x="T0" y="T1"/>
                  </a:cxn>
                  <a:cxn ang="0">
                    <a:pos x="T2" y="T3"/>
                  </a:cxn>
                  <a:cxn ang="0">
                    <a:pos x="T4" y="T5"/>
                  </a:cxn>
                  <a:cxn ang="0">
                    <a:pos x="T6" y="T7"/>
                  </a:cxn>
                  <a:cxn ang="0">
                    <a:pos x="T8" y="T9"/>
                  </a:cxn>
                </a:cxnLst>
                <a:rect l="0" t="0" r="r" b="b"/>
                <a:pathLst>
                  <a:path w="235" h="170">
                    <a:moveTo>
                      <a:pt x="0" y="87"/>
                    </a:moveTo>
                    <a:cubicBezTo>
                      <a:pt x="92" y="170"/>
                      <a:pt x="92" y="170"/>
                      <a:pt x="92" y="170"/>
                    </a:cubicBezTo>
                    <a:cubicBezTo>
                      <a:pt x="235" y="24"/>
                      <a:pt x="235" y="24"/>
                      <a:pt x="235" y="24"/>
                    </a:cubicBezTo>
                    <a:cubicBezTo>
                      <a:pt x="208" y="0"/>
                      <a:pt x="208" y="0"/>
                      <a:pt x="208" y="0"/>
                    </a:cubicBezTo>
                    <a:cubicBezTo>
                      <a:pt x="150" y="51"/>
                      <a:pt x="77" y="9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38" name="Freeform 759">
                <a:extLst>
                  <a:ext uri="{FF2B5EF4-FFF2-40B4-BE49-F238E27FC236}">
                    <a16:creationId xmlns:a16="http://schemas.microsoft.com/office/drawing/2014/main" id="{A638B5F4-ED37-759A-32B1-B629C73121C9}"/>
                  </a:ext>
                </a:extLst>
              </p:cNvPr>
              <p:cNvSpPr>
                <a:spLocks noEditPoints="1"/>
              </p:cNvSpPr>
              <p:nvPr/>
            </p:nvSpPr>
            <p:spPr bwMode="auto">
              <a:xfrm>
                <a:off x="5303838" y="647700"/>
                <a:ext cx="425450" cy="425450"/>
              </a:xfrm>
              <a:custGeom>
                <a:avLst/>
                <a:gdLst>
                  <a:gd name="T0" fmla="*/ 433 w 464"/>
                  <a:gd name="T1" fmla="*/ 94 h 463"/>
                  <a:gd name="T2" fmla="*/ 402 w 464"/>
                  <a:gd name="T3" fmla="*/ 66 h 463"/>
                  <a:gd name="T4" fmla="*/ 390 w 464"/>
                  <a:gd name="T5" fmla="*/ 56 h 463"/>
                  <a:gd name="T6" fmla="*/ 351 w 464"/>
                  <a:gd name="T7" fmla="*/ 20 h 463"/>
                  <a:gd name="T8" fmla="*/ 329 w 464"/>
                  <a:gd name="T9" fmla="*/ 0 h 463"/>
                  <a:gd name="T10" fmla="*/ 99 w 464"/>
                  <a:gd name="T11" fmla="*/ 129 h 463"/>
                  <a:gd name="T12" fmla="*/ 73 w 464"/>
                  <a:gd name="T13" fmla="*/ 370 h 463"/>
                  <a:gd name="T14" fmla="*/ 17 w 464"/>
                  <a:gd name="T15" fmla="*/ 376 h 463"/>
                  <a:gd name="T16" fmla="*/ 18 w 464"/>
                  <a:gd name="T17" fmla="*/ 436 h 463"/>
                  <a:gd name="T18" fmla="*/ 31 w 464"/>
                  <a:gd name="T19" fmla="*/ 447 h 463"/>
                  <a:gd name="T20" fmla="*/ 93 w 464"/>
                  <a:gd name="T21" fmla="*/ 445 h 463"/>
                  <a:gd name="T22" fmla="*/ 96 w 464"/>
                  <a:gd name="T23" fmla="*/ 391 h 463"/>
                  <a:gd name="T24" fmla="*/ 345 w 464"/>
                  <a:gd name="T25" fmla="*/ 351 h 463"/>
                  <a:gd name="T26" fmla="*/ 464 w 464"/>
                  <a:gd name="T27" fmla="*/ 122 h 463"/>
                  <a:gd name="T28" fmla="*/ 433 w 464"/>
                  <a:gd name="T29" fmla="*/ 94 h 463"/>
                  <a:gd name="T30" fmla="*/ 251 w 464"/>
                  <a:gd name="T31" fmla="*/ 253 h 463"/>
                  <a:gd name="T32" fmla="*/ 199 w 464"/>
                  <a:gd name="T33" fmla="*/ 202 h 463"/>
                  <a:gd name="T34" fmla="*/ 251 w 464"/>
                  <a:gd name="T35" fmla="*/ 152 h 463"/>
                  <a:gd name="T36" fmla="*/ 304 w 464"/>
                  <a:gd name="T37" fmla="*/ 202 h 463"/>
                  <a:gd name="T38" fmla="*/ 251 w 464"/>
                  <a:gd name="T39" fmla="*/ 253 h 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64" h="463">
                    <a:moveTo>
                      <a:pt x="433" y="94"/>
                    </a:moveTo>
                    <a:cubicBezTo>
                      <a:pt x="402" y="66"/>
                      <a:pt x="402" y="66"/>
                      <a:pt x="402" y="66"/>
                    </a:cubicBezTo>
                    <a:cubicBezTo>
                      <a:pt x="390" y="56"/>
                      <a:pt x="390" y="56"/>
                      <a:pt x="390" y="56"/>
                    </a:cubicBezTo>
                    <a:cubicBezTo>
                      <a:pt x="351" y="20"/>
                      <a:pt x="351" y="20"/>
                      <a:pt x="351" y="20"/>
                    </a:cubicBezTo>
                    <a:cubicBezTo>
                      <a:pt x="329" y="0"/>
                      <a:pt x="329" y="0"/>
                      <a:pt x="329" y="0"/>
                    </a:cubicBezTo>
                    <a:cubicBezTo>
                      <a:pt x="268" y="32"/>
                      <a:pt x="99" y="129"/>
                      <a:pt x="99" y="129"/>
                    </a:cubicBezTo>
                    <a:cubicBezTo>
                      <a:pt x="122" y="243"/>
                      <a:pt x="92" y="329"/>
                      <a:pt x="73" y="370"/>
                    </a:cubicBezTo>
                    <a:cubicBezTo>
                      <a:pt x="55" y="359"/>
                      <a:pt x="31" y="361"/>
                      <a:pt x="17" y="376"/>
                    </a:cubicBezTo>
                    <a:cubicBezTo>
                      <a:pt x="0" y="393"/>
                      <a:pt x="1" y="420"/>
                      <a:pt x="18" y="436"/>
                    </a:cubicBezTo>
                    <a:cubicBezTo>
                      <a:pt x="31" y="447"/>
                      <a:pt x="31" y="447"/>
                      <a:pt x="31" y="447"/>
                    </a:cubicBezTo>
                    <a:cubicBezTo>
                      <a:pt x="49" y="463"/>
                      <a:pt x="77" y="463"/>
                      <a:pt x="93" y="445"/>
                    </a:cubicBezTo>
                    <a:cubicBezTo>
                      <a:pt x="108" y="430"/>
                      <a:pt x="109" y="407"/>
                      <a:pt x="96" y="391"/>
                    </a:cubicBezTo>
                    <a:cubicBezTo>
                      <a:pt x="137" y="370"/>
                      <a:pt x="225" y="336"/>
                      <a:pt x="345" y="351"/>
                    </a:cubicBezTo>
                    <a:cubicBezTo>
                      <a:pt x="345" y="351"/>
                      <a:pt x="435" y="182"/>
                      <a:pt x="464" y="122"/>
                    </a:cubicBezTo>
                    <a:lnTo>
                      <a:pt x="433" y="94"/>
                    </a:lnTo>
                    <a:close/>
                    <a:moveTo>
                      <a:pt x="251" y="253"/>
                    </a:moveTo>
                    <a:cubicBezTo>
                      <a:pt x="223" y="253"/>
                      <a:pt x="199" y="230"/>
                      <a:pt x="199" y="202"/>
                    </a:cubicBezTo>
                    <a:cubicBezTo>
                      <a:pt x="199" y="175"/>
                      <a:pt x="223" y="152"/>
                      <a:pt x="251" y="152"/>
                    </a:cubicBezTo>
                    <a:cubicBezTo>
                      <a:pt x="280" y="152"/>
                      <a:pt x="304" y="175"/>
                      <a:pt x="304" y="202"/>
                    </a:cubicBezTo>
                    <a:cubicBezTo>
                      <a:pt x="304" y="230"/>
                      <a:pt x="280" y="253"/>
                      <a:pt x="251" y="25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39" name="Freeform 760">
                <a:extLst>
                  <a:ext uri="{FF2B5EF4-FFF2-40B4-BE49-F238E27FC236}">
                    <a16:creationId xmlns:a16="http://schemas.microsoft.com/office/drawing/2014/main" id="{52F2E525-3DFF-77E4-8057-E3159E9713EA}"/>
                  </a:ext>
                </a:extLst>
              </p:cNvPr>
              <p:cNvSpPr/>
              <p:nvPr/>
            </p:nvSpPr>
            <p:spPr bwMode="auto">
              <a:xfrm>
                <a:off x="5303838" y="725488"/>
                <a:ext cx="425450" cy="347663"/>
              </a:xfrm>
              <a:custGeom>
                <a:avLst/>
                <a:gdLst>
                  <a:gd name="T0" fmla="*/ 433 w 464"/>
                  <a:gd name="T1" fmla="*/ 9 h 378"/>
                  <a:gd name="T2" fmla="*/ 423 w 464"/>
                  <a:gd name="T3" fmla="*/ 0 h 378"/>
                  <a:gd name="T4" fmla="*/ 255 w 464"/>
                  <a:gd name="T5" fmla="*/ 217 h 378"/>
                  <a:gd name="T6" fmla="*/ 73 w 464"/>
                  <a:gd name="T7" fmla="*/ 283 h 378"/>
                  <a:gd name="T8" fmla="*/ 73 w 464"/>
                  <a:gd name="T9" fmla="*/ 285 h 378"/>
                  <a:gd name="T10" fmla="*/ 71 w 464"/>
                  <a:gd name="T11" fmla="*/ 284 h 378"/>
                  <a:gd name="T12" fmla="*/ 26 w 464"/>
                  <a:gd name="T13" fmla="*/ 284 h 378"/>
                  <a:gd name="T14" fmla="*/ 17 w 464"/>
                  <a:gd name="T15" fmla="*/ 291 h 378"/>
                  <a:gd name="T16" fmla="*/ 18 w 464"/>
                  <a:gd name="T17" fmla="*/ 351 h 378"/>
                  <a:gd name="T18" fmla="*/ 31 w 464"/>
                  <a:gd name="T19" fmla="*/ 362 h 378"/>
                  <a:gd name="T20" fmla="*/ 93 w 464"/>
                  <a:gd name="T21" fmla="*/ 360 h 378"/>
                  <a:gd name="T22" fmla="*/ 96 w 464"/>
                  <a:gd name="T23" fmla="*/ 306 h 378"/>
                  <a:gd name="T24" fmla="*/ 345 w 464"/>
                  <a:gd name="T25" fmla="*/ 266 h 378"/>
                  <a:gd name="T26" fmla="*/ 464 w 464"/>
                  <a:gd name="T27" fmla="*/ 37 h 378"/>
                  <a:gd name="T28" fmla="*/ 433 w 464"/>
                  <a:gd name="T29" fmla="*/ 9 h 3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64" h="378">
                    <a:moveTo>
                      <a:pt x="433" y="9"/>
                    </a:moveTo>
                    <a:cubicBezTo>
                      <a:pt x="423" y="0"/>
                      <a:pt x="423" y="0"/>
                      <a:pt x="423" y="0"/>
                    </a:cubicBezTo>
                    <a:cubicBezTo>
                      <a:pt x="372" y="76"/>
                      <a:pt x="334" y="165"/>
                      <a:pt x="255" y="217"/>
                    </a:cubicBezTo>
                    <a:cubicBezTo>
                      <a:pt x="201" y="252"/>
                      <a:pt x="138" y="278"/>
                      <a:pt x="73" y="283"/>
                    </a:cubicBezTo>
                    <a:cubicBezTo>
                      <a:pt x="73" y="284"/>
                      <a:pt x="73" y="284"/>
                      <a:pt x="73" y="285"/>
                    </a:cubicBezTo>
                    <a:cubicBezTo>
                      <a:pt x="72" y="284"/>
                      <a:pt x="72" y="284"/>
                      <a:pt x="71" y="284"/>
                    </a:cubicBezTo>
                    <a:cubicBezTo>
                      <a:pt x="56" y="285"/>
                      <a:pt x="41" y="285"/>
                      <a:pt x="26" y="284"/>
                    </a:cubicBezTo>
                    <a:cubicBezTo>
                      <a:pt x="23" y="286"/>
                      <a:pt x="19" y="288"/>
                      <a:pt x="17" y="291"/>
                    </a:cubicBezTo>
                    <a:cubicBezTo>
                      <a:pt x="0" y="308"/>
                      <a:pt x="1" y="335"/>
                      <a:pt x="18" y="351"/>
                    </a:cubicBezTo>
                    <a:cubicBezTo>
                      <a:pt x="31" y="362"/>
                      <a:pt x="31" y="362"/>
                      <a:pt x="31" y="362"/>
                    </a:cubicBezTo>
                    <a:cubicBezTo>
                      <a:pt x="49" y="378"/>
                      <a:pt x="77" y="378"/>
                      <a:pt x="93" y="360"/>
                    </a:cubicBezTo>
                    <a:cubicBezTo>
                      <a:pt x="108" y="345"/>
                      <a:pt x="109" y="322"/>
                      <a:pt x="96" y="306"/>
                    </a:cubicBezTo>
                    <a:cubicBezTo>
                      <a:pt x="137" y="285"/>
                      <a:pt x="225" y="251"/>
                      <a:pt x="345" y="266"/>
                    </a:cubicBezTo>
                    <a:cubicBezTo>
                      <a:pt x="345" y="266"/>
                      <a:pt x="435" y="97"/>
                      <a:pt x="464" y="37"/>
                    </a:cubicBezTo>
                    <a:lnTo>
                      <a:pt x="433" y="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grpSp>
      </p:grpSp>
      <p:sp>
        <p:nvSpPr>
          <p:cNvPr id="142" name="文本框 157">
            <a:extLst>
              <a:ext uri="{FF2B5EF4-FFF2-40B4-BE49-F238E27FC236}">
                <a16:creationId xmlns:a16="http://schemas.microsoft.com/office/drawing/2014/main" id="{50AD55BF-0DCC-FF6A-E006-0B6F24D98D2F}"/>
              </a:ext>
            </a:extLst>
          </p:cNvPr>
          <p:cNvSpPr txBox="1"/>
          <p:nvPr/>
        </p:nvSpPr>
        <p:spPr>
          <a:xfrm>
            <a:off x="1720726" y="7169700"/>
            <a:ext cx="2121174" cy="973472"/>
          </a:xfrm>
          <a:prstGeom prst="rect">
            <a:avLst/>
          </a:prstGeom>
          <a:noFill/>
        </p:spPr>
        <p:txBody>
          <a:bodyPr wrap="square" lIns="91440" tIns="45720" rIns="91440" bIns="45720" rtlCol="0" anchor="t">
            <a:spAutoFit/>
          </a:bodyPr>
          <a:lstStyle/>
          <a:p>
            <a:pPr algn="ctr">
              <a:lnSpc>
                <a:spcPct val="125000"/>
              </a:lnSpc>
            </a:pPr>
            <a:r>
              <a:rPr lang="en-US" altLang="zh-CN" sz="2400" b="1">
                <a:solidFill>
                  <a:schemeClr val="bg1"/>
                </a:solidFill>
                <a:latin typeface="微软雅黑"/>
                <a:ea typeface="微软雅黑"/>
              </a:rPr>
              <a:t>Decision - making</a:t>
            </a:r>
            <a:endParaRPr lang="en-US" altLang="zh-CN" sz="2400" b="1">
              <a:solidFill>
                <a:schemeClr val="bg1"/>
              </a:solidFill>
              <a:latin typeface="微软雅黑" panose="020B0503020204020204" pitchFamily="34" charset="-122"/>
              <a:ea typeface="微软雅黑" panose="020B0503020204020204" pitchFamily="34" charset="-122"/>
            </a:endParaRPr>
          </a:p>
        </p:txBody>
      </p:sp>
      <p:sp>
        <p:nvSpPr>
          <p:cNvPr id="144" name="文本框 275">
            <a:extLst>
              <a:ext uri="{FF2B5EF4-FFF2-40B4-BE49-F238E27FC236}">
                <a16:creationId xmlns:a16="http://schemas.microsoft.com/office/drawing/2014/main" id="{899FD64D-6FB6-7D7D-F38C-98EE563C1476}"/>
              </a:ext>
            </a:extLst>
          </p:cNvPr>
          <p:cNvSpPr txBox="1"/>
          <p:nvPr/>
        </p:nvSpPr>
        <p:spPr>
          <a:xfrm>
            <a:off x="5217016" y="3646830"/>
            <a:ext cx="2284720" cy="973472"/>
          </a:xfrm>
          <a:prstGeom prst="rect">
            <a:avLst/>
          </a:prstGeom>
          <a:noFill/>
        </p:spPr>
        <p:txBody>
          <a:bodyPr wrap="square" rtlCol="0">
            <a:spAutoFit/>
          </a:bodyPr>
          <a:lstStyle/>
          <a:p>
            <a:pPr algn="ctr">
              <a:lnSpc>
                <a:spcPct val="125000"/>
              </a:lnSpc>
            </a:pPr>
            <a:r>
              <a:rPr lang="en-US" altLang="zh-CN" sz="2400" b="1">
                <a:solidFill>
                  <a:schemeClr val="bg1"/>
                </a:solidFill>
                <a:latin typeface="微软雅黑" panose="020B0503020204020204" pitchFamily="34" charset="-122"/>
                <a:ea typeface="微软雅黑" panose="020B0503020204020204" pitchFamily="34" charset="-122"/>
              </a:rPr>
              <a:t>Resource</a:t>
            </a:r>
            <a:r>
              <a:rPr lang="zh-CN" altLang="en-US" sz="2400" b="1">
                <a:solidFill>
                  <a:schemeClr val="bg1"/>
                </a:solidFill>
                <a:latin typeface="微软雅黑" panose="020B0503020204020204" pitchFamily="34" charset="-122"/>
                <a:ea typeface="微软雅黑" panose="020B0503020204020204" pitchFamily="34" charset="-122"/>
              </a:rPr>
              <a:t> </a:t>
            </a:r>
            <a:r>
              <a:rPr lang="en-US" altLang="zh-CN" sz="2400" b="1">
                <a:solidFill>
                  <a:schemeClr val="bg1"/>
                </a:solidFill>
                <a:latin typeface="微软雅黑" panose="020B0503020204020204" pitchFamily="34" charset="-122"/>
                <a:ea typeface="微软雅黑" panose="020B0503020204020204" pitchFamily="34" charset="-122"/>
              </a:rPr>
              <a:t>Management</a:t>
            </a:r>
            <a:endParaRPr lang="zh-CN" altLang="en-US" sz="2400" b="1">
              <a:solidFill>
                <a:schemeClr val="bg1"/>
              </a:solidFill>
              <a:latin typeface="微软雅黑" panose="020B0503020204020204" pitchFamily="34" charset="-122"/>
              <a:ea typeface="微软雅黑" panose="020B0503020204020204" pitchFamily="34" charset="-122"/>
            </a:endParaRPr>
          </a:p>
        </p:txBody>
      </p:sp>
      <p:sp>
        <p:nvSpPr>
          <p:cNvPr id="146" name="文本框 276">
            <a:extLst>
              <a:ext uri="{FF2B5EF4-FFF2-40B4-BE49-F238E27FC236}">
                <a16:creationId xmlns:a16="http://schemas.microsoft.com/office/drawing/2014/main" id="{FB107FD9-4A4F-46CB-1773-77479845849F}"/>
              </a:ext>
            </a:extLst>
          </p:cNvPr>
          <p:cNvSpPr txBox="1"/>
          <p:nvPr/>
        </p:nvSpPr>
        <p:spPr>
          <a:xfrm>
            <a:off x="5091686" y="7162602"/>
            <a:ext cx="2526745" cy="995038"/>
          </a:xfrm>
          <a:prstGeom prst="rect">
            <a:avLst/>
          </a:prstGeom>
          <a:noFill/>
        </p:spPr>
        <p:txBody>
          <a:bodyPr wrap="square" lIns="91440" tIns="45720" rIns="91440" bIns="45720" rtlCol="0" anchor="t">
            <a:spAutoFit/>
          </a:bodyPr>
          <a:lstStyle/>
          <a:p>
            <a:pPr algn="ctr">
              <a:lnSpc>
                <a:spcPct val="125000"/>
              </a:lnSpc>
            </a:pPr>
            <a:r>
              <a:rPr lang="en-US" altLang="zh-CN" sz="2400" b="1">
                <a:solidFill>
                  <a:schemeClr val="accent6"/>
                </a:solidFill>
                <a:latin typeface="微软雅黑"/>
                <a:ea typeface="微软雅黑"/>
              </a:rPr>
              <a:t>Organisational</a:t>
            </a:r>
            <a:r>
              <a:rPr lang="zh-CN" altLang="en-US" sz="2400" b="1">
                <a:solidFill>
                  <a:schemeClr val="accent6"/>
                </a:solidFill>
                <a:latin typeface="微软雅黑"/>
                <a:ea typeface="微软雅黑"/>
              </a:rPr>
              <a:t> </a:t>
            </a:r>
            <a:r>
              <a:rPr lang="en-US" altLang="zh-CN" sz="2400" b="1">
                <a:solidFill>
                  <a:schemeClr val="accent6"/>
                </a:solidFill>
                <a:latin typeface="微软雅黑"/>
                <a:ea typeface="微软雅黑"/>
              </a:rPr>
              <a:t>Structure</a:t>
            </a:r>
            <a:endParaRPr lang="zh-CN" altLang="en-US" sz="2400" b="1">
              <a:solidFill>
                <a:schemeClr val="accent6"/>
              </a:solidFill>
              <a:latin typeface="微软雅黑"/>
              <a:ea typeface="微软雅黑"/>
            </a:endParaRPr>
          </a:p>
        </p:txBody>
      </p:sp>
      <p:sp>
        <p:nvSpPr>
          <p:cNvPr id="148" name="文本框 281">
            <a:extLst>
              <a:ext uri="{FF2B5EF4-FFF2-40B4-BE49-F238E27FC236}">
                <a16:creationId xmlns:a16="http://schemas.microsoft.com/office/drawing/2014/main" id="{D4509A3E-6715-3BA4-700C-CE0CE39F6FFD}"/>
              </a:ext>
            </a:extLst>
          </p:cNvPr>
          <p:cNvSpPr txBox="1"/>
          <p:nvPr/>
        </p:nvSpPr>
        <p:spPr>
          <a:xfrm>
            <a:off x="1444216" y="3879482"/>
            <a:ext cx="2643416" cy="511807"/>
          </a:xfrm>
          <a:prstGeom prst="rect">
            <a:avLst/>
          </a:prstGeom>
          <a:noFill/>
        </p:spPr>
        <p:txBody>
          <a:bodyPr wrap="square" rtlCol="0">
            <a:spAutoFit/>
          </a:bodyPr>
          <a:lstStyle/>
          <a:p>
            <a:pPr algn="ctr">
              <a:lnSpc>
                <a:spcPct val="125000"/>
              </a:lnSpc>
            </a:pPr>
            <a:r>
              <a:rPr lang="en-US" altLang="zh-CN" sz="2400" b="1">
                <a:solidFill>
                  <a:schemeClr val="bg1"/>
                </a:solidFill>
                <a:latin typeface="微软雅黑" panose="020B0503020204020204" pitchFamily="34" charset="-122"/>
                <a:ea typeface="微软雅黑" panose="020B0503020204020204" pitchFamily="34" charset="-122"/>
              </a:rPr>
              <a:t>Communication</a:t>
            </a:r>
            <a:endParaRPr lang="zh-CN" altLang="en-US" sz="2400" b="1">
              <a:solidFill>
                <a:schemeClr val="bg1"/>
              </a:solidFill>
              <a:latin typeface="微软雅黑" panose="020B0503020204020204" pitchFamily="34" charset="-122"/>
              <a:ea typeface="微软雅黑" panose="020B0503020204020204" pitchFamily="34" charset="-122"/>
            </a:endParaRPr>
          </a:p>
        </p:txBody>
      </p:sp>
      <p:sp>
        <p:nvSpPr>
          <p:cNvPr id="150" name="Plus Sign 149">
            <a:extLst>
              <a:ext uri="{FF2B5EF4-FFF2-40B4-BE49-F238E27FC236}">
                <a16:creationId xmlns:a16="http://schemas.microsoft.com/office/drawing/2014/main" id="{E184F87F-F5EF-FD13-54F3-B38E843DAF04}"/>
              </a:ext>
            </a:extLst>
          </p:cNvPr>
          <p:cNvSpPr/>
          <p:nvPr/>
        </p:nvSpPr>
        <p:spPr>
          <a:xfrm>
            <a:off x="4580387" y="1263210"/>
            <a:ext cx="402166" cy="381000"/>
          </a:xfrm>
          <a:prstGeom prst="mathPlus">
            <a:avLst/>
          </a:prstGeom>
          <a:solidFill>
            <a:schemeClr val="bg1"/>
          </a:solidFill>
          <a:ln>
            <a:solidFill>
              <a:srgbClr val="6684A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2" name="Plus Sign 151">
            <a:extLst>
              <a:ext uri="{FF2B5EF4-FFF2-40B4-BE49-F238E27FC236}">
                <a16:creationId xmlns:a16="http://schemas.microsoft.com/office/drawing/2014/main" id="{EC17128C-CA72-5791-0CD3-BB772914D8B5}"/>
              </a:ext>
            </a:extLst>
          </p:cNvPr>
          <p:cNvSpPr/>
          <p:nvPr/>
        </p:nvSpPr>
        <p:spPr>
          <a:xfrm>
            <a:off x="7944689" y="5511719"/>
            <a:ext cx="402166" cy="381000"/>
          </a:xfrm>
          <a:prstGeom prst="mathPlus">
            <a:avLst/>
          </a:prstGeom>
          <a:solidFill>
            <a:schemeClr val="bg1"/>
          </a:solidFill>
          <a:ln>
            <a:solidFill>
              <a:srgbClr val="6684A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4" name="Minus Sign 153">
            <a:extLst>
              <a:ext uri="{FF2B5EF4-FFF2-40B4-BE49-F238E27FC236}">
                <a16:creationId xmlns:a16="http://schemas.microsoft.com/office/drawing/2014/main" id="{E32A1236-73CF-2EEF-3CA2-7D4649206641}"/>
              </a:ext>
            </a:extLst>
          </p:cNvPr>
          <p:cNvSpPr/>
          <p:nvPr/>
        </p:nvSpPr>
        <p:spPr>
          <a:xfrm>
            <a:off x="3842748" y="8633205"/>
            <a:ext cx="444500" cy="465666"/>
          </a:xfrm>
          <a:prstGeom prst="mathMinus">
            <a:avLst/>
          </a:prstGeom>
          <a:solidFill>
            <a:schemeClr val="bg1"/>
          </a:solidFill>
          <a:ln>
            <a:solidFill>
              <a:srgbClr val="6684A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6" name="Minus Sign 155">
            <a:extLst>
              <a:ext uri="{FF2B5EF4-FFF2-40B4-BE49-F238E27FC236}">
                <a16:creationId xmlns:a16="http://schemas.microsoft.com/office/drawing/2014/main" id="{5A1A4FD9-E254-9933-A38B-4D0A05E7F57D}"/>
              </a:ext>
            </a:extLst>
          </p:cNvPr>
          <p:cNvSpPr/>
          <p:nvPr/>
        </p:nvSpPr>
        <p:spPr>
          <a:xfrm>
            <a:off x="564710" y="5484563"/>
            <a:ext cx="444500" cy="465666"/>
          </a:xfrm>
          <a:prstGeom prst="mathMinus">
            <a:avLst/>
          </a:prstGeom>
          <a:solidFill>
            <a:schemeClr val="bg1"/>
          </a:solidFill>
          <a:ln>
            <a:solidFill>
              <a:srgbClr val="6684A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235" name="Group 234">
            <a:extLst>
              <a:ext uri="{FF2B5EF4-FFF2-40B4-BE49-F238E27FC236}">
                <a16:creationId xmlns:a16="http://schemas.microsoft.com/office/drawing/2014/main" id="{866D6F9D-5005-29F3-DD76-73A4C7D148DD}"/>
              </a:ext>
            </a:extLst>
          </p:cNvPr>
          <p:cNvGrpSpPr/>
          <p:nvPr/>
        </p:nvGrpSpPr>
        <p:grpSpPr>
          <a:xfrm>
            <a:off x="5891452" y="2503744"/>
            <a:ext cx="1061918" cy="1060333"/>
            <a:chOff x="5853352" y="2422781"/>
            <a:chExt cx="1061918" cy="1060333"/>
          </a:xfrm>
        </p:grpSpPr>
        <p:sp>
          <p:nvSpPr>
            <p:cNvPr id="216" name="Freeform 528">
              <a:extLst>
                <a:ext uri="{FF2B5EF4-FFF2-40B4-BE49-F238E27FC236}">
                  <a16:creationId xmlns:a16="http://schemas.microsoft.com/office/drawing/2014/main" id="{748BBA3A-8520-44D1-E485-B20B1393E383}"/>
                </a:ext>
              </a:extLst>
            </p:cNvPr>
            <p:cNvSpPr/>
            <p:nvPr/>
          </p:nvSpPr>
          <p:spPr bwMode="auto">
            <a:xfrm>
              <a:off x="5853352" y="2422781"/>
              <a:ext cx="1061918" cy="1060333"/>
            </a:xfrm>
            <a:custGeom>
              <a:avLst/>
              <a:gdLst>
                <a:gd name="T0" fmla="*/ 125 w 1159"/>
                <a:gd name="T1" fmla="*/ 353 h 1159"/>
                <a:gd name="T2" fmla="*/ 353 w 1159"/>
                <a:gd name="T3" fmla="*/ 1034 h 1159"/>
                <a:gd name="T4" fmla="*/ 1034 w 1159"/>
                <a:gd name="T5" fmla="*/ 806 h 1159"/>
                <a:gd name="T6" fmla="*/ 806 w 1159"/>
                <a:gd name="T7" fmla="*/ 125 h 1159"/>
                <a:gd name="T8" fmla="*/ 125 w 1159"/>
                <a:gd name="T9" fmla="*/ 353 h 1159"/>
              </a:gdLst>
              <a:ahLst/>
              <a:cxnLst>
                <a:cxn ang="0">
                  <a:pos x="T0" y="T1"/>
                </a:cxn>
                <a:cxn ang="0">
                  <a:pos x="T2" y="T3"/>
                </a:cxn>
                <a:cxn ang="0">
                  <a:pos x="T4" y="T5"/>
                </a:cxn>
                <a:cxn ang="0">
                  <a:pos x="T6" y="T7"/>
                </a:cxn>
                <a:cxn ang="0">
                  <a:pos x="T8" y="T9"/>
                </a:cxn>
              </a:cxnLst>
              <a:rect l="0" t="0" r="r" b="b"/>
              <a:pathLst>
                <a:path w="1159" h="1159">
                  <a:moveTo>
                    <a:pt x="125" y="353"/>
                  </a:moveTo>
                  <a:cubicBezTo>
                    <a:pt x="0" y="604"/>
                    <a:pt x="102" y="909"/>
                    <a:pt x="353" y="1034"/>
                  </a:cubicBezTo>
                  <a:cubicBezTo>
                    <a:pt x="604" y="1159"/>
                    <a:pt x="909" y="1057"/>
                    <a:pt x="1034" y="806"/>
                  </a:cubicBezTo>
                  <a:cubicBezTo>
                    <a:pt x="1159" y="555"/>
                    <a:pt x="1057" y="250"/>
                    <a:pt x="806" y="125"/>
                  </a:cubicBezTo>
                  <a:cubicBezTo>
                    <a:pt x="555" y="0"/>
                    <a:pt x="250" y="102"/>
                    <a:pt x="125" y="353"/>
                  </a:cubicBezTo>
                  <a:close/>
                </a:path>
              </a:pathLst>
            </a:custGeom>
            <a:solidFill>
              <a:schemeClr val="tx1">
                <a:lumMod val="75000"/>
                <a:lumOff val="25000"/>
              </a:schemeClr>
            </a:solidFill>
            <a:ln w="76200">
              <a:solidFill>
                <a:schemeClr val="bg1"/>
              </a:solidFill>
            </a:ln>
          </p:spPr>
          <p:txBody>
            <a:bodyPr vert="horz" wrap="square" lIns="91440" tIns="45720" rIns="91440" bIns="45720" numCol="1" anchor="t" anchorCtr="0" compatLnSpc="1"/>
            <a:lstStyle/>
            <a:p>
              <a:endParaRPr lang="zh-CN" altLang="en-US">
                <a:solidFill>
                  <a:prstClr val="black"/>
                </a:solidFill>
              </a:endParaRPr>
            </a:p>
          </p:txBody>
        </p:sp>
        <p:grpSp>
          <p:nvGrpSpPr>
            <p:cNvPr id="217" name="组合 152">
              <a:extLst>
                <a:ext uri="{FF2B5EF4-FFF2-40B4-BE49-F238E27FC236}">
                  <a16:creationId xmlns:a16="http://schemas.microsoft.com/office/drawing/2014/main" id="{4F08E7F0-9916-5CA4-FA11-B03781654861}"/>
                </a:ext>
              </a:extLst>
            </p:cNvPr>
            <p:cNvGrpSpPr/>
            <p:nvPr/>
          </p:nvGrpSpPr>
          <p:grpSpPr>
            <a:xfrm>
              <a:off x="6184514" y="2624951"/>
              <a:ext cx="519091" cy="536496"/>
              <a:chOff x="4305247" y="506413"/>
              <a:chExt cx="520696" cy="538162"/>
            </a:xfrm>
            <a:solidFill>
              <a:schemeClr val="bg1">
                <a:lumMod val="95000"/>
              </a:schemeClr>
            </a:solidFill>
          </p:grpSpPr>
          <p:sp>
            <p:nvSpPr>
              <p:cNvPr id="218" name="Freeform 529">
                <a:extLst>
                  <a:ext uri="{FF2B5EF4-FFF2-40B4-BE49-F238E27FC236}">
                    <a16:creationId xmlns:a16="http://schemas.microsoft.com/office/drawing/2014/main" id="{D947ECC0-C17B-87B8-33EC-A370F63B221E}"/>
                  </a:ext>
                </a:extLst>
              </p:cNvPr>
              <p:cNvSpPr/>
              <p:nvPr/>
            </p:nvSpPr>
            <p:spPr bwMode="auto">
              <a:xfrm>
                <a:off x="4311599" y="858838"/>
                <a:ext cx="514344" cy="163513"/>
              </a:xfrm>
              <a:custGeom>
                <a:avLst/>
                <a:gdLst>
                  <a:gd name="T0" fmla="*/ 558 w 559"/>
                  <a:gd name="T1" fmla="*/ 0 h 179"/>
                  <a:gd name="T2" fmla="*/ 55 w 559"/>
                  <a:gd name="T3" fmla="*/ 3 h 179"/>
                  <a:gd name="T4" fmla="*/ 0 w 559"/>
                  <a:gd name="T5" fmla="*/ 59 h 179"/>
                  <a:gd name="T6" fmla="*/ 0 w 559"/>
                  <a:gd name="T7" fmla="*/ 124 h 179"/>
                  <a:gd name="T8" fmla="*/ 56 w 559"/>
                  <a:gd name="T9" fmla="*/ 179 h 179"/>
                  <a:gd name="T10" fmla="*/ 559 w 559"/>
                  <a:gd name="T11" fmla="*/ 175 h 179"/>
                  <a:gd name="T12" fmla="*/ 558 w 559"/>
                  <a:gd name="T13" fmla="*/ 0 h 179"/>
                </a:gdLst>
                <a:ahLst/>
                <a:cxnLst>
                  <a:cxn ang="0">
                    <a:pos x="T0" y="T1"/>
                  </a:cxn>
                  <a:cxn ang="0">
                    <a:pos x="T2" y="T3"/>
                  </a:cxn>
                  <a:cxn ang="0">
                    <a:pos x="T4" y="T5"/>
                  </a:cxn>
                  <a:cxn ang="0">
                    <a:pos x="T6" y="T7"/>
                  </a:cxn>
                  <a:cxn ang="0">
                    <a:pos x="T8" y="T9"/>
                  </a:cxn>
                  <a:cxn ang="0">
                    <a:pos x="T10" y="T11"/>
                  </a:cxn>
                  <a:cxn ang="0">
                    <a:pos x="T12" y="T13"/>
                  </a:cxn>
                </a:cxnLst>
                <a:rect l="0" t="0" r="r" b="b"/>
                <a:pathLst>
                  <a:path w="559" h="179">
                    <a:moveTo>
                      <a:pt x="558" y="0"/>
                    </a:moveTo>
                    <a:cubicBezTo>
                      <a:pt x="55" y="3"/>
                      <a:pt x="55" y="3"/>
                      <a:pt x="55" y="3"/>
                    </a:cubicBezTo>
                    <a:cubicBezTo>
                      <a:pt x="24" y="3"/>
                      <a:pt x="0" y="28"/>
                      <a:pt x="0" y="59"/>
                    </a:cubicBezTo>
                    <a:cubicBezTo>
                      <a:pt x="0" y="124"/>
                      <a:pt x="0" y="124"/>
                      <a:pt x="0" y="124"/>
                    </a:cubicBezTo>
                    <a:cubicBezTo>
                      <a:pt x="1" y="155"/>
                      <a:pt x="26" y="179"/>
                      <a:pt x="56" y="179"/>
                    </a:cubicBezTo>
                    <a:cubicBezTo>
                      <a:pt x="559" y="175"/>
                      <a:pt x="559" y="175"/>
                      <a:pt x="559" y="175"/>
                    </a:cubicBezTo>
                    <a:lnTo>
                      <a:pt x="558"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219" name="Freeform 530">
                <a:extLst>
                  <a:ext uri="{FF2B5EF4-FFF2-40B4-BE49-F238E27FC236}">
                    <a16:creationId xmlns:a16="http://schemas.microsoft.com/office/drawing/2014/main" id="{9D0B00EB-5ABD-AEB4-BFF6-660D3D569A1B}"/>
                  </a:ext>
                </a:extLst>
              </p:cNvPr>
              <p:cNvSpPr/>
              <p:nvPr/>
            </p:nvSpPr>
            <p:spPr bwMode="auto">
              <a:xfrm>
                <a:off x="4694183" y="874713"/>
                <a:ext cx="111124" cy="128588"/>
              </a:xfrm>
              <a:custGeom>
                <a:avLst/>
                <a:gdLst>
                  <a:gd name="T0" fmla="*/ 0 w 70"/>
                  <a:gd name="T1" fmla="*/ 81 h 81"/>
                  <a:gd name="T2" fmla="*/ 0 w 70"/>
                  <a:gd name="T3" fmla="*/ 1 h 81"/>
                  <a:gd name="T4" fmla="*/ 69 w 70"/>
                  <a:gd name="T5" fmla="*/ 0 h 81"/>
                  <a:gd name="T6" fmla="*/ 70 w 70"/>
                  <a:gd name="T7" fmla="*/ 81 h 81"/>
                  <a:gd name="T8" fmla="*/ 0 w 70"/>
                  <a:gd name="T9" fmla="*/ 81 h 81"/>
                </a:gdLst>
                <a:ahLst/>
                <a:cxnLst>
                  <a:cxn ang="0">
                    <a:pos x="T0" y="T1"/>
                  </a:cxn>
                  <a:cxn ang="0">
                    <a:pos x="T2" y="T3"/>
                  </a:cxn>
                  <a:cxn ang="0">
                    <a:pos x="T4" y="T5"/>
                  </a:cxn>
                  <a:cxn ang="0">
                    <a:pos x="T6" y="T7"/>
                  </a:cxn>
                  <a:cxn ang="0">
                    <a:pos x="T8" y="T9"/>
                  </a:cxn>
                </a:cxnLst>
                <a:rect l="0" t="0" r="r" b="b"/>
                <a:pathLst>
                  <a:path w="70" h="81">
                    <a:moveTo>
                      <a:pt x="0" y="81"/>
                    </a:moveTo>
                    <a:lnTo>
                      <a:pt x="0" y="1"/>
                    </a:lnTo>
                    <a:lnTo>
                      <a:pt x="69" y="0"/>
                    </a:lnTo>
                    <a:lnTo>
                      <a:pt x="70" y="81"/>
                    </a:lnTo>
                    <a:lnTo>
                      <a:pt x="0" y="8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220" name="Freeform 531">
                <a:extLst>
                  <a:ext uri="{FF2B5EF4-FFF2-40B4-BE49-F238E27FC236}">
                    <a16:creationId xmlns:a16="http://schemas.microsoft.com/office/drawing/2014/main" id="{25A82271-F285-BD71-876D-142443EFA6D6}"/>
                  </a:ext>
                </a:extLst>
              </p:cNvPr>
              <p:cNvSpPr/>
              <p:nvPr/>
            </p:nvSpPr>
            <p:spPr bwMode="auto">
              <a:xfrm>
                <a:off x="4570359" y="876300"/>
                <a:ext cx="111124" cy="128588"/>
              </a:xfrm>
              <a:custGeom>
                <a:avLst/>
                <a:gdLst>
                  <a:gd name="T0" fmla="*/ 1 w 70"/>
                  <a:gd name="T1" fmla="*/ 81 h 81"/>
                  <a:gd name="T2" fmla="*/ 0 w 70"/>
                  <a:gd name="T3" fmla="*/ 0 h 81"/>
                  <a:gd name="T4" fmla="*/ 70 w 70"/>
                  <a:gd name="T5" fmla="*/ 0 h 81"/>
                  <a:gd name="T6" fmla="*/ 70 w 70"/>
                  <a:gd name="T7" fmla="*/ 80 h 81"/>
                  <a:gd name="T8" fmla="*/ 1 w 70"/>
                  <a:gd name="T9" fmla="*/ 81 h 81"/>
                </a:gdLst>
                <a:ahLst/>
                <a:cxnLst>
                  <a:cxn ang="0">
                    <a:pos x="T0" y="T1"/>
                  </a:cxn>
                  <a:cxn ang="0">
                    <a:pos x="T2" y="T3"/>
                  </a:cxn>
                  <a:cxn ang="0">
                    <a:pos x="T4" y="T5"/>
                  </a:cxn>
                  <a:cxn ang="0">
                    <a:pos x="T6" y="T7"/>
                  </a:cxn>
                  <a:cxn ang="0">
                    <a:pos x="T8" y="T9"/>
                  </a:cxn>
                </a:cxnLst>
                <a:rect l="0" t="0" r="r" b="b"/>
                <a:pathLst>
                  <a:path w="70" h="81">
                    <a:moveTo>
                      <a:pt x="1" y="81"/>
                    </a:moveTo>
                    <a:lnTo>
                      <a:pt x="0" y="0"/>
                    </a:lnTo>
                    <a:lnTo>
                      <a:pt x="70" y="0"/>
                    </a:lnTo>
                    <a:lnTo>
                      <a:pt x="70" y="80"/>
                    </a:lnTo>
                    <a:lnTo>
                      <a:pt x="1" y="8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221" name="Freeform 532">
                <a:extLst>
                  <a:ext uri="{FF2B5EF4-FFF2-40B4-BE49-F238E27FC236}">
                    <a16:creationId xmlns:a16="http://schemas.microsoft.com/office/drawing/2014/main" id="{ECC9DF33-04CA-1B81-0235-68299FD563DC}"/>
                  </a:ext>
                </a:extLst>
              </p:cNvPr>
              <p:cNvSpPr/>
              <p:nvPr/>
            </p:nvSpPr>
            <p:spPr bwMode="auto">
              <a:xfrm>
                <a:off x="4448123" y="876300"/>
                <a:ext cx="111124" cy="128588"/>
              </a:xfrm>
              <a:custGeom>
                <a:avLst/>
                <a:gdLst>
                  <a:gd name="T0" fmla="*/ 0 w 70"/>
                  <a:gd name="T1" fmla="*/ 81 h 81"/>
                  <a:gd name="T2" fmla="*/ 0 w 70"/>
                  <a:gd name="T3" fmla="*/ 1 h 81"/>
                  <a:gd name="T4" fmla="*/ 69 w 70"/>
                  <a:gd name="T5" fmla="*/ 0 h 81"/>
                  <a:gd name="T6" fmla="*/ 70 w 70"/>
                  <a:gd name="T7" fmla="*/ 81 h 81"/>
                  <a:gd name="T8" fmla="*/ 0 w 70"/>
                  <a:gd name="T9" fmla="*/ 81 h 81"/>
                </a:gdLst>
                <a:ahLst/>
                <a:cxnLst>
                  <a:cxn ang="0">
                    <a:pos x="T0" y="T1"/>
                  </a:cxn>
                  <a:cxn ang="0">
                    <a:pos x="T2" y="T3"/>
                  </a:cxn>
                  <a:cxn ang="0">
                    <a:pos x="T4" y="T5"/>
                  </a:cxn>
                  <a:cxn ang="0">
                    <a:pos x="T6" y="T7"/>
                  </a:cxn>
                  <a:cxn ang="0">
                    <a:pos x="T8" y="T9"/>
                  </a:cxn>
                </a:cxnLst>
                <a:rect l="0" t="0" r="r" b="b"/>
                <a:pathLst>
                  <a:path w="70" h="81">
                    <a:moveTo>
                      <a:pt x="0" y="81"/>
                    </a:moveTo>
                    <a:lnTo>
                      <a:pt x="0" y="1"/>
                    </a:lnTo>
                    <a:lnTo>
                      <a:pt x="69" y="0"/>
                    </a:lnTo>
                    <a:lnTo>
                      <a:pt x="70" y="81"/>
                    </a:lnTo>
                    <a:lnTo>
                      <a:pt x="0" y="8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222" name="Freeform 533">
                <a:extLst>
                  <a:ext uri="{FF2B5EF4-FFF2-40B4-BE49-F238E27FC236}">
                    <a16:creationId xmlns:a16="http://schemas.microsoft.com/office/drawing/2014/main" id="{90440E2F-4DA5-FFA1-3B8A-93FC4F63A926}"/>
                  </a:ext>
                </a:extLst>
              </p:cNvPr>
              <p:cNvSpPr/>
              <p:nvPr/>
            </p:nvSpPr>
            <p:spPr bwMode="auto">
              <a:xfrm>
                <a:off x="4311597" y="654050"/>
                <a:ext cx="511168" cy="390525"/>
              </a:xfrm>
              <a:custGeom>
                <a:avLst/>
                <a:gdLst>
                  <a:gd name="T0" fmla="*/ 466 w 557"/>
                  <a:gd name="T1" fmla="*/ 0 h 425"/>
                  <a:gd name="T2" fmla="*/ 35 w 557"/>
                  <a:gd name="T3" fmla="*/ 258 h 425"/>
                  <a:gd name="T4" fmla="*/ 16 w 557"/>
                  <a:gd name="T5" fmla="*/ 334 h 425"/>
                  <a:gd name="T6" fmla="*/ 49 w 557"/>
                  <a:gd name="T7" fmla="*/ 390 h 425"/>
                  <a:gd name="T8" fmla="*/ 125 w 557"/>
                  <a:gd name="T9" fmla="*/ 409 h 425"/>
                  <a:gd name="T10" fmla="*/ 557 w 557"/>
                  <a:gd name="T11" fmla="*/ 151 h 425"/>
                  <a:gd name="T12" fmla="*/ 466 w 557"/>
                  <a:gd name="T13" fmla="*/ 0 h 425"/>
                </a:gdLst>
                <a:ahLst/>
                <a:cxnLst>
                  <a:cxn ang="0">
                    <a:pos x="T0" y="T1"/>
                  </a:cxn>
                  <a:cxn ang="0">
                    <a:pos x="T2" y="T3"/>
                  </a:cxn>
                  <a:cxn ang="0">
                    <a:pos x="T4" y="T5"/>
                  </a:cxn>
                  <a:cxn ang="0">
                    <a:pos x="T6" y="T7"/>
                  </a:cxn>
                  <a:cxn ang="0">
                    <a:pos x="T8" y="T9"/>
                  </a:cxn>
                  <a:cxn ang="0">
                    <a:pos x="T10" y="T11"/>
                  </a:cxn>
                  <a:cxn ang="0">
                    <a:pos x="T12" y="T13"/>
                  </a:cxn>
                </a:cxnLst>
                <a:rect l="0" t="0" r="r" b="b"/>
                <a:pathLst>
                  <a:path w="557" h="425">
                    <a:moveTo>
                      <a:pt x="466" y="0"/>
                    </a:moveTo>
                    <a:cubicBezTo>
                      <a:pt x="35" y="258"/>
                      <a:pt x="35" y="258"/>
                      <a:pt x="35" y="258"/>
                    </a:cubicBezTo>
                    <a:cubicBezTo>
                      <a:pt x="8" y="274"/>
                      <a:pt x="0" y="308"/>
                      <a:pt x="16" y="334"/>
                    </a:cubicBezTo>
                    <a:cubicBezTo>
                      <a:pt x="49" y="390"/>
                      <a:pt x="49" y="390"/>
                      <a:pt x="49" y="390"/>
                    </a:cubicBezTo>
                    <a:cubicBezTo>
                      <a:pt x="65" y="416"/>
                      <a:pt x="99" y="425"/>
                      <a:pt x="125" y="409"/>
                    </a:cubicBezTo>
                    <a:cubicBezTo>
                      <a:pt x="557" y="151"/>
                      <a:pt x="557" y="151"/>
                      <a:pt x="557" y="151"/>
                    </a:cubicBezTo>
                    <a:lnTo>
                      <a:pt x="46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223" name="Freeform 534">
                <a:extLst>
                  <a:ext uri="{FF2B5EF4-FFF2-40B4-BE49-F238E27FC236}">
                    <a16:creationId xmlns:a16="http://schemas.microsoft.com/office/drawing/2014/main" id="{418BD4F3-9646-DF9C-E3F8-58C9233D0E04}"/>
                  </a:ext>
                </a:extLst>
              </p:cNvPr>
              <p:cNvSpPr/>
              <p:nvPr/>
            </p:nvSpPr>
            <p:spPr bwMode="auto">
              <a:xfrm>
                <a:off x="4637032" y="677863"/>
                <a:ext cx="160336" cy="166688"/>
              </a:xfrm>
              <a:custGeom>
                <a:avLst/>
                <a:gdLst>
                  <a:gd name="T0" fmla="*/ 42 w 101"/>
                  <a:gd name="T1" fmla="*/ 105 h 105"/>
                  <a:gd name="T2" fmla="*/ 0 w 101"/>
                  <a:gd name="T3" fmla="*/ 36 h 105"/>
                  <a:gd name="T4" fmla="*/ 59 w 101"/>
                  <a:gd name="T5" fmla="*/ 0 h 105"/>
                  <a:gd name="T6" fmla="*/ 101 w 101"/>
                  <a:gd name="T7" fmla="*/ 69 h 105"/>
                  <a:gd name="T8" fmla="*/ 42 w 101"/>
                  <a:gd name="T9" fmla="*/ 105 h 105"/>
                </a:gdLst>
                <a:ahLst/>
                <a:cxnLst>
                  <a:cxn ang="0">
                    <a:pos x="T0" y="T1"/>
                  </a:cxn>
                  <a:cxn ang="0">
                    <a:pos x="T2" y="T3"/>
                  </a:cxn>
                  <a:cxn ang="0">
                    <a:pos x="T4" y="T5"/>
                  </a:cxn>
                  <a:cxn ang="0">
                    <a:pos x="T6" y="T7"/>
                  </a:cxn>
                  <a:cxn ang="0">
                    <a:pos x="T8" y="T9"/>
                  </a:cxn>
                </a:cxnLst>
                <a:rect l="0" t="0" r="r" b="b"/>
                <a:pathLst>
                  <a:path w="101" h="105">
                    <a:moveTo>
                      <a:pt x="42" y="105"/>
                    </a:moveTo>
                    <a:lnTo>
                      <a:pt x="0" y="36"/>
                    </a:lnTo>
                    <a:lnTo>
                      <a:pt x="59" y="0"/>
                    </a:lnTo>
                    <a:lnTo>
                      <a:pt x="101" y="69"/>
                    </a:lnTo>
                    <a:lnTo>
                      <a:pt x="42" y="10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224" name="Freeform 535">
                <a:extLst>
                  <a:ext uri="{FF2B5EF4-FFF2-40B4-BE49-F238E27FC236}">
                    <a16:creationId xmlns:a16="http://schemas.microsoft.com/office/drawing/2014/main" id="{1E7E075E-CAEC-01F2-0572-4E88DD33C1C8}"/>
                  </a:ext>
                </a:extLst>
              </p:cNvPr>
              <p:cNvSpPr/>
              <p:nvPr/>
            </p:nvSpPr>
            <p:spPr bwMode="auto">
              <a:xfrm>
                <a:off x="4530671" y="741363"/>
                <a:ext cx="161923" cy="166688"/>
              </a:xfrm>
              <a:custGeom>
                <a:avLst/>
                <a:gdLst>
                  <a:gd name="T0" fmla="*/ 42 w 102"/>
                  <a:gd name="T1" fmla="*/ 105 h 105"/>
                  <a:gd name="T2" fmla="*/ 0 w 102"/>
                  <a:gd name="T3" fmla="*/ 36 h 105"/>
                  <a:gd name="T4" fmla="*/ 60 w 102"/>
                  <a:gd name="T5" fmla="*/ 0 h 105"/>
                  <a:gd name="T6" fmla="*/ 102 w 102"/>
                  <a:gd name="T7" fmla="*/ 69 h 105"/>
                  <a:gd name="T8" fmla="*/ 42 w 102"/>
                  <a:gd name="T9" fmla="*/ 105 h 105"/>
                </a:gdLst>
                <a:ahLst/>
                <a:cxnLst>
                  <a:cxn ang="0">
                    <a:pos x="T0" y="T1"/>
                  </a:cxn>
                  <a:cxn ang="0">
                    <a:pos x="T2" y="T3"/>
                  </a:cxn>
                  <a:cxn ang="0">
                    <a:pos x="T4" y="T5"/>
                  </a:cxn>
                  <a:cxn ang="0">
                    <a:pos x="T6" y="T7"/>
                  </a:cxn>
                  <a:cxn ang="0">
                    <a:pos x="T8" y="T9"/>
                  </a:cxn>
                </a:cxnLst>
                <a:rect l="0" t="0" r="r" b="b"/>
                <a:pathLst>
                  <a:path w="102" h="105">
                    <a:moveTo>
                      <a:pt x="42" y="105"/>
                    </a:moveTo>
                    <a:lnTo>
                      <a:pt x="0" y="36"/>
                    </a:lnTo>
                    <a:lnTo>
                      <a:pt x="60" y="0"/>
                    </a:lnTo>
                    <a:lnTo>
                      <a:pt x="102" y="69"/>
                    </a:lnTo>
                    <a:lnTo>
                      <a:pt x="42" y="10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225" name="Freeform 536">
                <a:extLst>
                  <a:ext uri="{FF2B5EF4-FFF2-40B4-BE49-F238E27FC236}">
                    <a16:creationId xmlns:a16="http://schemas.microsoft.com/office/drawing/2014/main" id="{6D340ECE-AA50-99F0-F471-1131C53DB58C}"/>
                  </a:ext>
                </a:extLst>
              </p:cNvPr>
              <p:cNvSpPr/>
              <p:nvPr/>
            </p:nvSpPr>
            <p:spPr bwMode="auto">
              <a:xfrm>
                <a:off x="4425897" y="804863"/>
                <a:ext cx="160336" cy="166688"/>
              </a:xfrm>
              <a:custGeom>
                <a:avLst/>
                <a:gdLst>
                  <a:gd name="T0" fmla="*/ 41 w 101"/>
                  <a:gd name="T1" fmla="*/ 105 h 105"/>
                  <a:gd name="T2" fmla="*/ 0 w 101"/>
                  <a:gd name="T3" fmla="*/ 35 h 105"/>
                  <a:gd name="T4" fmla="*/ 59 w 101"/>
                  <a:gd name="T5" fmla="*/ 0 h 105"/>
                  <a:gd name="T6" fmla="*/ 101 w 101"/>
                  <a:gd name="T7" fmla="*/ 69 h 105"/>
                  <a:gd name="T8" fmla="*/ 41 w 101"/>
                  <a:gd name="T9" fmla="*/ 105 h 105"/>
                </a:gdLst>
                <a:ahLst/>
                <a:cxnLst>
                  <a:cxn ang="0">
                    <a:pos x="T0" y="T1"/>
                  </a:cxn>
                  <a:cxn ang="0">
                    <a:pos x="T2" y="T3"/>
                  </a:cxn>
                  <a:cxn ang="0">
                    <a:pos x="T4" y="T5"/>
                  </a:cxn>
                  <a:cxn ang="0">
                    <a:pos x="T6" y="T7"/>
                  </a:cxn>
                  <a:cxn ang="0">
                    <a:pos x="T8" y="T9"/>
                  </a:cxn>
                </a:cxnLst>
                <a:rect l="0" t="0" r="r" b="b"/>
                <a:pathLst>
                  <a:path w="101" h="105">
                    <a:moveTo>
                      <a:pt x="41" y="105"/>
                    </a:moveTo>
                    <a:lnTo>
                      <a:pt x="0" y="35"/>
                    </a:lnTo>
                    <a:lnTo>
                      <a:pt x="59" y="0"/>
                    </a:lnTo>
                    <a:lnTo>
                      <a:pt x="101" y="69"/>
                    </a:lnTo>
                    <a:lnTo>
                      <a:pt x="41" y="10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226" name="Freeform 537">
                <a:extLst>
                  <a:ext uri="{FF2B5EF4-FFF2-40B4-BE49-F238E27FC236}">
                    <a16:creationId xmlns:a16="http://schemas.microsoft.com/office/drawing/2014/main" id="{4FE10CB9-F59D-9008-E026-F582936D5D2F}"/>
                  </a:ext>
                </a:extLst>
              </p:cNvPr>
              <p:cNvSpPr/>
              <p:nvPr/>
            </p:nvSpPr>
            <p:spPr bwMode="auto">
              <a:xfrm>
                <a:off x="4305247" y="522288"/>
                <a:ext cx="390520" cy="511175"/>
              </a:xfrm>
              <a:custGeom>
                <a:avLst/>
                <a:gdLst>
                  <a:gd name="T0" fmla="*/ 274 w 425"/>
                  <a:gd name="T1" fmla="*/ 0 h 557"/>
                  <a:gd name="T2" fmla="*/ 16 w 425"/>
                  <a:gd name="T3" fmla="*/ 432 h 557"/>
                  <a:gd name="T4" fmla="*/ 35 w 425"/>
                  <a:gd name="T5" fmla="*/ 508 h 557"/>
                  <a:gd name="T6" fmla="*/ 91 w 425"/>
                  <a:gd name="T7" fmla="*/ 541 h 557"/>
                  <a:gd name="T8" fmla="*/ 167 w 425"/>
                  <a:gd name="T9" fmla="*/ 522 h 557"/>
                  <a:gd name="T10" fmla="*/ 425 w 425"/>
                  <a:gd name="T11" fmla="*/ 90 h 557"/>
                  <a:gd name="T12" fmla="*/ 274 w 425"/>
                  <a:gd name="T13" fmla="*/ 0 h 557"/>
                </a:gdLst>
                <a:ahLst/>
                <a:cxnLst>
                  <a:cxn ang="0">
                    <a:pos x="T0" y="T1"/>
                  </a:cxn>
                  <a:cxn ang="0">
                    <a:pos x="T2" y="T3"/>
                  </a:cxn>
                  <a:cxn ang="0">
                    <a:pos x="T4" y="T5"/>
                  </a:cxn>
                  <a:cxn ang="0">
                    <a:pos x="T6" y="T7"/>
                  </a:cxn>
                  <a:cxn ang="0">
                    <a:pos x="T8" y="T9"/>
                  </a:cxn>
                  <a:cxn ang="0">
                    <a:pos x="T10" y="T11"/>
                  </a:cxn>
                  <a:cxn ang="0">
                    <a:pos x="T12" y="T13"/>
                  </a:cxn>
                </a:cxnLst>
                <a:rect l="0" t="0" r="r" b="b"/>
                <a:pathLst>
                  <a:path w="425" h="557">
                    <a:moveTo>
                      <a:pt x="274" y="0"/>
                    </a:moveTo>
                    <a:cubicBezTo>
                      <a:pt x="16" y="432"/>
                      <a:pt x="16" y="432"/>
                      <a:pt x="16" y="432"/>
                    </a:cubicBezTo>
                    <a:cubicBezTo>
                      <a:pt x="0" y="458"/>
                      <a:pt x="9" y="492"/>
                      <a:pt x="35" y="508"/>
                    </a:cubicBezTo>
                    <a:cubicBezTo>
                      <a:pt x="91" y="541"/>
                      <a:pt x="91" y="541"/>
                      <a:pt x="91" y="541"/>
                    </a:cubicBezTo>
                    <a:cubicBezTo>
                      <a:pt x="117" y="557"/>
                      <a:pt x="151" y="548"/>
                      <a:pt x="167" y="522"/>
                    </a:cubicBezTo>
                    <a:cubicBezTo>
                      <a:pt x="425" y="90"/>
                      <a:pt x="425" y="90"/>
                      <a:pt x="425" y="90"/>
                    </a:cubicBezTo>
                    <a:lnTo>
                      <a:pt x="27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227" name="Freeform 538">
                <a:extLst>
                  <a:ext uri="{FF2B5EF4-FFF2-40B4-BE49-F238E27FC236}">
                    <a16:creationId xmlns:a16="http://schemas.microsoft.com/office/drawing/2014/main" id="{494DE40F-5481-5C15-C9F6-F80C2D0585A1}"/>
                  </a:ext>
                </a:extLst>
              </p:cNvPr>
              <p:cNvSpPr/>
              <p:nvPr/>
            </p:nvSpPr>
            <p:spPr bwMode="auto">
              <a:xfrm>
                <a:off x="4503680" y="547688"/>
                <a:ext cx="166686" cy="160338"/>
              </a:xfrm>
              <a:custGeom>
                <a:avLst/>
                <a:gdLst>
                  <a:gd name="T0" fmla="*/ 69 w 105"/>
                  <a:gd name="T1" fmla="*/ 101 h 101"/>
                  <a:gd name="T2" fmla="*/ 0 w 105"/>
                  <a:gd name="T3" fmla="*/ 60 h 101"/>
                  <a:gd name="T4" fmla="*/ 36 w 105"/>
                  <a:gd name="T5" fmla="*/ 0 h 101"/>
                  <a:gd name="T6" fmla="*/ 105 w 105"/>
                  <a:gd name="T7" fmla="*/ 41 h 101"/>
                  <a:gd name="T8" fmla="*/ 69 w 105"/>
                  <a:gd name="T9" fmla="*/ 101 h 101"/>
                </a:gdLst>
                <a:ahLst/>
                <a:cxnLst>
                  <a:cxn ang="0">
                    <a:pos x="T0" y="T1"/>
                  </a:cxn>
                  <a:cxn ang="0">
                    <a:pos x="T2" y="T3"/>
                  </a:cxn>
                  <a:cxn ang="0">
                    <a:pos x="T4" y="T5"/>
                  </a:cxn>
                  <a:cxn ang="0">
                    <a:pos x="T6" y="T7"/>
                  </a:cxn>
                  <a:cxn ang="0">
                    <a:pos x="T8" y="T9"/>
                  </a:cxn>
                </a:cxnLst>
                <a:rect l="0" t="0" r="r" b="b"/>
                <a:pathLst>
                  <a:path w="105" h="101">
                    <a:moveTo>
                      <a:pt x="69" y="101"/>
                    </a:moveTo>
                    <a:lnTo>
                      <a:pt x="0" y="60"/>
                    </a:lnTo>
                    <a:lnTo>
                      <a:pt x="36" y="0"/>
                    </a:lnTo>
                    <a:lnTo>
                      <a:pt x="105" y="41"/>
                    </a:lnTo>
                    <a:lnTo>
                      <a:pt x="69" y="10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228" name="Freeform 539">
                <a:extLst>
                  <a:ext uri="{FF2B5EF4-FFF2-40B4-BE49-F238E27FC236}">
                    <a16:creationId xmlns:a16="http://schemas.microsoft.com/office/drawing/2014/main" id="{E16CEDD5-FFC5-E0FC-6B04-CF94B65E47A2}"/>
                  </a:ext>
                </a:extLst>
              </p:cNvPr>
              <p:cNvSpPr/>
              <p:nvPr/>
            </p:nvSpPr>
            <p:spPr bwMode="auto">
              <a:xfrm>
                <a:off x="4441766" y="654050"/>
                <a:ext cx="165098" cy="160338"/>
              </a:xfrm>
              <a:custGeom>
                <a:avLst/>
                <a:gdLst>
                  <a:gd name="T0" fmla="*/ 69 w 104"/>
                  <a:gd name="T1" fmla="*/ 101 h 101"/>
                  <a:gd name="T2" fmla="*/ 0 w 104"/>
                  <a:gd name="T3" fmla="*/ 59 h 101"/>
                  <a:gd name="T4" fmla="*/ 35 w 104"/>
                  <a:gd name="T5" fmla="*/ 0 h 101"/>
                  <a:gd name="T6" fmla="*/ 104 w 104"/>
                  <a:gd name="T7" fmla="*/ 41 h 101"/>
                  <a:gd name="T8" fmla="*/ 69 w 104"/>
                  <a:gd name="T9" fmla="*/ 101 h 101"/>
                </a:gdLst>
                <a:ahLst/>
                <a:cxnLst>
                  <a:cxn ang="0">
                    <a:pos x="T0" y="T1"/>
                  </a:cxn>
                  <a:cxn ang="0">
                    <a:pos x="T2" y="T3"/>
                  </a:cxn>
                  <a:cxn ang="0">
                    <a:pos x="T4" y="T5"/>
                  </a:cxn>
                  <a:cxn ang="0">
                    <a:pos x="T6" y="T7"/>
                  </a:cxn>
                  <a:cxn ang="0">
                    <a:pos x="T8" y="T9"/>
                  </a:cxn>
                </a:cxnLst>
                <a:rect l="0" t="0" r="r" b="b"/>
                <a:pathLst>
                  <a:path w="104" h="101">
                    <a:moveTo>
                      <a:pt x="69" y="101"/>
                    </a:moveTo>
                    <a:lnTo>
                      <a:pt x="0" y="59"/>
                    </a:lnTo>
                    <a:lnTo>
                      <a:pt x="35" y="0"/>
                    </a:lnTo>
                    <a:lnTo>
                      <a:pt x="104" y="41"/>
                    </a:lnTo>
                    <a:lnTo>
                      <a:pt x="69" y="10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229" name="Freeform 540">
                <a:extLst>
                  <a:ext uri="{FF2B5EF4-FFF2-40B4-BE49-F238E27FC236}">
                    <a16:creationId xmlns:a16="http://schemas.microsoft.com/office/drawing/2014/main" id="{32AC716E-C350-5007-2222-E9A1517B0A0B}"/>
                  </a:ext>
                </a:extLst>
              </p:cNvPr>
              <p:cNvSpPr/>
              <p:nvPr/>
            </p:nvSpPr>
            <p:spPr bwMode="auto">
              <a:xfrm>
                <a:off x="4378264" y="758825"/>
                <a:ext cx="165098" cy="160338"/>
              </a:xfrm>
              <a:custGeom>
                <a:avLst/>
                <a:gdLst>
                  <a:gd name="T0" fmla="*/ 69 w 104"/>
                  <a:gd name="T1" fmla="*/ 101 h 101"/>
                  <a:gd name="T2" fmla="*/ 0 w 104"/>
                  <a:gd name="T3" fmla="*/ 60 h 101"/>
                  <a:gd name="T4" fmla="*/ 36 w 104"/>
                  <a:gd name="T5" fmla="*/ 0 h 101"/>
                  <a:gd name="T6" fmla="*/ 104 w 104"/>
                  <a:gd name="T7" fmla="*/ 42 h 101"/>
                  <a:gd name="T8" fmla="*/ 69 w 104"/>
                  <a:gd name="T9" fmla="*/ 101 h 101"/>
                </a:gdLst>
                <a:ahLst/>
                <a:cxnLst>
                  <a:cxn ang="0">
                    <a:pos x="T0" y="T1"/>
                  </a:cxn>
                  <a:cxn ang="0">
                    <a:pos x="T2" y="T3"/>
                  </a:cxn>
                  <a:cxn ang="0">
                    <a:pos x="T4" y="T5"/>
                  </a:cxn>
                  <a:cxn ang="0">
                    <a:pos x="T6" y="T7"/>
                  </a:cxn>
                  <a:cxn ang="0">
                    <a:pos x="T8" y="T9"/>
                  </a:cxn>
                </a:cxnLst>
                <a:rect l="0" t="0" r="r" b="b"/>
                <a:pathLst>
                  <a:path w="104" h="101">
                    <a:moveTo>
                      <a:pt x="69" y="101"/>
                    </a:moveTo>
                    <a:lnTo>
                      <a:pt x="0" y="60"/>
                    </a:lnTo>
                    <a:lnTo>
                      <a:pt x="36" y="0"/>
                    </a:lnTo>
                    <a:lnTo>
                      <a:pt x="104" y="42"/>
                    </a:lnTo>
                    <a:lnTo>
                      <a:pt x="69" y="10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230" name="Freeform 541">
                <a:extLst>
                  <a:ext uri="{FF2B5EF4-FFF2-40B4-BE49-F238E27FC236}">
                    <a16:creationId xmlns:a16="http://schemas.microsoft.com/office/drawing/2014/main" id="{5D31CE8A-15DE-F831-E826-59541E88C359}"/>
                  </a:ext>
                </a:extLst>
              </p:cNvPr>
              <p:cNvSpPr/>
              <p:nvPr/>
            </p:nvSpPr>
            <p:spPr bwMode="auto">
              <a:xfrm>
                <a:off x="4311590" y="506413"/>
                <a:ext cx="161923" cy="514350"/>
              </a:xfrm>
              <a:custGeom>
                <a:avLst/>
                <a:gdLst>
                  <a:gd name="T0" fmla="*/ 0 w 176"/>
                  <a:gd name="T1" fmla="*/ 0 h 559"/>
                  <a:gd name="T2" fmla="*/ 0 w 176"/>
                  <a:gd name="T3" fmla="*/ 504 h 559"/>
                  <a:gd name="T4" fmla="*/ 55 w 176"/>
                  <a:gd name="T5" fmla="*/ 559 h 559"/>
                  <a:gd name="T6" fmla="*/ 121 w 176"/>
                  <a:gd name="T7" fmla="*/ 559 h 559"/>
                  <a:gd name="T8" fmla="*/ 176 w 176"/>
                  <a:gd name="T9" fmla="*/ 504 h 559"/>
                  <a:gd name="T10" fmla="*/ 176 w 176"/>
                  <a:gd name="T11" fmla="*/ 0 h 559"/>
                  <a:gd name="T12" fmla="*/ 0 w 176"/>
                  <a:gd name="T13" fmla="*/ 0 h 559"/>
                </a:gdLst>
                <a:ahLst/>
                <a:cxnLst>
                  <a:cxn ang="0">
                    <a:pos x="T0" y="T1"/>
                  </a:cxn>
                  <a:cxn ang="0">
                    <a:pos x="T2" y="T3"/>
                  </a:cxn>
                  <a:cxn ang="0">
                    <a:pos x="T4" y="T5"/>
                  </a:cxn>
                  <a:cxn ang="0">
                    <a:pos x="T6" y="T7"/>
                  </a:cxn>
                  <a:cxn ang="0">
                    <a:pos x="T8" y="T9"/>
                  </a:cxn>
                  <a:cxn ang="0">
                    <a:pos x="T10" y="T11"/>
                  </a:cxn>
                  <a:cxn ang="0">
                    <a:pos x="T12" y="T13"/>
                  </a:cxn>
                </a:cxnLst>
                <a:rect l="0" t="0" r="r" b="b"/>
                <a:pathLst>
                  <a:path w="176" h="559">
                    <a:moveTo>
                      <a:pt x="0" y="0"/>
                    </a:moveTo>
                    <a:cubicBezTo>
                      <a:pt x="0" y="504"/>
                      <a:pt x="0" y="504"/>
                      <a:pt x="0" y="504"/>
                    </a:cubicBezTo>
                    <a:cubicBezTo>
                      <a:pt x="0" y="534"/>
                      <a:pt x="25" y="559"/>
                      <a:pt x="55" y="559"/>
                    </a:cubicBezTo>
                    <a:cubicBezTo>
                      <a:pt x="121" y="559"/>
                      <a:pt x="121" y="559"/>
                      <a:pt x="121" y="559"/>
                    </a:cubicBezTo>
                    <a:cubicBezTo>
                      <a:pt x="151" y="559"/>
                      <a:pt x="176" y="534"/>
                      <a:pt x="176" y="504"/>
                    </a:cubicBezTo>
                    <a:cubicBezTo>
                      <a:pt x="176" y="0"/>
                      <a:pt x="176" y="0"/>
                      <a:pt x="176" y="0"/>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231" name="Rectangle 542">
                <a:extLst>
                  <a:ext uri="{FF2B5EF4-FFF2-40B4-BE49-F238E27FC236}">
                    <a16:creationId xmlns:a16="http://schemas.microsoft.com/office/drawing/2014/main" id="{D825534C-9F25-F9DB-AA3D-2653ED26E064}"/>
                  </a:ext>
                </a:extLst>
              </p:cNvPr>
              <p:cNvSpPr>
                <a:spLocks noChangeArrowheads="1"/>
              </p:cNvSpPr>
              <p:nvPr/>
            </p:nvSpPr>
            <p:spPr bwMode="auto">
              <a:xfrm>
                <a:off x="4327464" y="527051"/>
                <a:ext cx="128586" cy="1095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232" name="Rectangle 543">
                <a:extLst>
                  <a:ext uri="{FF2B5EF4-FFF2-40B4-BE49-F238E27FC236}">
                    <a16:creationId xmlns:a16="http://schemas.microsoft.com/office/drawing/2014/main" id="{E25C6693-1943-2419-8D37-A0750D0CEA80}"/>
                  </a:ext>
                </a:extLst>
              </p:cNvPr>
              <p:cNvSpPr>
                <a:spLocks noChangeArrowheads="1"/>
              </p:cNvSpPr>
              <p:nvPr/>
            </p:nvSpPr>
            <p:spPr bwMode="auto">
              <a:xfrm>
                <a:off x="4327466" y="649289"/>
                <a:ext cx="128586" cy="11112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233" name="Rectangle 544">
                <a:extLst>
                  <a:ext uri="{FF2B5EF4-FFF2-40B4-BE49-F238E27FC236}">
                    <a16:creationId xmlns:a16="http://schemas.microsoft.com/office/drawing/2014/main" id="{8DF5058F-6C7E-6366-2A17-AEB12E55D59E}"/>
                  </a:ext>
                </a:extLst>
              </p:cNvPr>
              <p:cNvSpPr>
                <a:spLocks noChangeArrowheads="1"/>
              </p:cNvSpPr>
              <p:nvPr/>
            </p:nvSpPr>
            <p:spPr bwMode="auto">
              <a:xfrm>
                <a:off x="4327456" y="773113"/>
                <a:ext cx="128586" cy="1095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234" name="Oval 545">
                <a:extLst>
                  <a:ext uri="{FF2B5EF4-FFF2-40B4-BE49-F238E27FC236}">
                    <a16:creationId xmlns:a16="http://schemas.microsoft.com/office/drawing/2014/main" id="{40CC8196-6CCB-2EC6-213B-7071C02F8F34}"/>
                  </a:ext>
                </a:extLst>
              </p:cNvPr>
              <p:cNvSpPr>
                <a:spLocks noChangeArrowheads="1"/>
              </p:cNvSpPr>
              <p:nvPr/>
            </p:nvSpPr>
            <p:spPr bwMode="auto">
              <a:xfrm>
                <a:off x="4379914" y="950913"/>
                <a:ext cx="25400" cy="2381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grpSp>
      </p:grpSp>
      <p:sp>
        <p:nvSpPr>
          <p:cNvPr id="252" name="TextBox 251">
            <a:extLst>
              <a:ext uri="{FF2B5EF4-FFF2-40B4-BE49-F238E27FC236}">
                <a16:creationId xmlns:a16="http://schemas.microsoft.com/office/drawing/2014/main" id="{3A432864-E275-01A7-6891-71AFC3FCB840}"/>
              </a:ext>
            </a:extLst>
          </p:cNvPr>
          <p:cNvSpPr txBox="1"/>
          <p:nvPr/>
        </p:nvSpPr>
        <p:spPr>
          <a:xfrm>
            <a:off x="1443038" y="400050"/>
            <a:ext cx="640080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5400" b="1">
                <a:solidFill>
                  <a:schemeClr val="bg1"/>
                </a:solidFill>
                <a:ea typeface="Calibri"/>
                <a:cs typeface="Calibri"/>
              </a:rPr>
              <a:t>KEY TAKEAWAYS</a:t>
            </a:r>
          </a:p>
        </p:txBody>
      </p:sp>
    </p:spTree>
    <p:extLst>
      <p:ext uri="{BB962C8B-B14F-4D97-AF65-F5344CB8AC3E}">
        <p14:creationId xmlns:p14="http://schemas.microsoft.com/office/powerpoint/2010/main" val="329231929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DE24A235-1D72-8063-EA31-E915DB2EACF5}"/>
              </a:ext>
            </a:extLst>
          </p:cNvPr>
          <p:cNvSpPr/>
          <p:nvPr/>
        </p:nvSpPr>
        <p:spPr>
          <a:xfrm>
            <a:off x="3613" y="0"/>
            <a:ext cx="7409628" cy="10287000"/>
          </a:xfrm>
          <a:prstGeom prst="rect">
            <a:avLst/>
          </a:prstGeom>
          <a:solidFill>
            <a:srgbClr val="5D5D5D"/>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000"/>
          </a:p>
        </p:txBody>
      </p:sp>
      <p:grpSp>
        <p:nvGrpSpPr>
          <p:cNvPr id="3" name="Group 3"/>
          <p:cNvGrpSpPr/>
          <p:nvPr/>
        </p:nvGrpSpPr>
        <p:grpSpPr>
          <a:xfrm>
            <a:off x="7745656" y="2331493"/>
            <a:ext cx="2918664" cy="6262762"/>
            <a:chOff x="0" y="0"/>
            <a:chExt cx="3857686" cy="8022970"/>
          </a:xfrm>
        </p:grpSpPr>
        <p:sp>
          <p:nvSpPr>
            <p:cNvPr id="4" name="Freeform 4"/>
            <p:cNvSpPr/>
            <p:nvPr/>
          </p:nvSpPr>
          <p:spPr>
            <a:xfrm>
              <a:off x="0" y="0"/>
              <a:ext cx="3857686" cy="8022970"/>
            </a:xfrm>
            <a:custGeom>
              <a:avLst/>
              <a:gdLst/>
              <a:ahLst/>
              <a:cxnLst/>
              <a:rect l="l" t="t" r="r" b="b"/>
              <a:pathLst>
                <a:path w="3857686" h="8022970">
                  <a:moveTo>
                    <a:pt x="0" y="0"/>
                  </a:moveTo>
                  <a:lnTo>
                    <a:pt x="3857686" y="0"/>
                  </a:lnTo>
                  <a:lnTo>
                    <a:pt x="3857686" y="8022970"/>
                  </a:lnTo>
                  <a:lnTo>
                    <a:pt x="0" y="8022970"/>
                  </a:lnTo>
                  <a:lnTo>
                    <a:pt x="0" y="0"/>
                  </a:lnTo>
                  <a:close/>
                </a:path>
              </a:pathLst>
            </a:custGeom>
            <a:blipFill>
              <a:blip r:embed="rId2"/>
              <a:stretch>
                <a:fillRect l="-260" r="-260"/>
              </a:stretch>
            </a:blipFill>
          </p:spPr>
          <p:txBody>
            <a:bodyPr/>
            <a:lstStyle/>
            <a:p>
              <a:endParaRPr lang="en-US"/>
            </a:p>
          </p:txBody>
        </p:sp>
        <p:sp>
          <p:nvSpPr>
            <p:cNvPr id="5" name="AutoShape 5"/>
            <p:cNvSpPr/>
            <p:nvPr/>
          </p:nvSpPr>
          <p:spPr>
            <a:xfrm>
              <a:off x="25400" y="3266869"/>
              <a:ext cx="3806886" cy="0"/>
            </a:xfrm>
            <a:prstGeom prst="line">
              <a:avLst/>
            </a:prstGeom>
            <a:ln w="12700" cap="flat">
              <a:solidFill>
                <a:srgbClr val="FFFFFF"/>
              </a:solidFill>
              <a:prstDash val="solid"/>
              <a:headEnd type="none" w="sm" len="sm"/>
              <a:tailEnd type="none" w="sm" len="sm"/>
            </a:ln>
          </p:spPr>
          <p:txBody>
            <a:bodyPr/>
            <a:lstStyle/>
            <a:p>
              <a:endParaRPr lang="en-US"/>
            </a:p>
          </p:txBody>
        </p:sp>
      </p:grpSp>
      <p:grpSp>
        <p:nvGrpSpPr>
          <p:cNvPr id="6" name="Group 6"/>
          <p:cNvGrpSpPr/>
          <p:nvPr/>
        </p:nvGrpSpPr>
        <p:grpSpPr>
          <a:xfrm>
            <a:off x="10873067" y="966947"/>
            <a:ext cx="3442332" cy="7781576"/>
            <a:chOff x="0" y="0"/>
            <a:chExt cx="4589776" cy="10375435"/>
          </a:xfrm>
          <a:solidFill>
            <a:schemeClr val="accent6">
              <a:lumMod val="75000"/>
            </a:schemeClr>
          </a:solidFill>
        </p:grpSpPr>
        <p:sp>
          <p:nvSpPr>
            <p:cNvPr id="7" name="Freeform 7"/>
            <p:cNvSpPr/>
            <p:nvPr/>
          </p:nvSpPr>
          <p:spPr>
            <a:xfrm>
              <a:off x="0" y="0"/>
              <a:ext cx="4589776" cy="10375435"/>
            </a:xfrm>
            <a:custGeom>
              <a:avLst/>
              <a:gdLst/>
              <a:ahLst/>
              <a:cxnLst/>
              <a:rect l="l" t="t" r="r" b="b"/>
              <a:pathLst>
                <a:path w="4589776" h="10375435">
                  <a:moveTo>
                    <a:pt x="0" y="0"/>
                  </a:moveTo>
                  <a:lnTo>
                    <a:pt x="4589776" y="0"/>
                  </a:lnTo>
                  <a:lnTo>
                    <a:pt x="4589776" y="10375435"/>
                  </a:lnTo>
                  <a:lnTo>
                    <a:pt x="0" y="10375435"/>
                  </a:lnTo>
                  <a:lnTo>
                    <a:pt x="0" y="0"/>
                  </a:lnTo>
                  <a:close/>
                </a:path>
              </a:pathLst>
            </a:custGeom>
            <a:grpFill/>
          </p:spPr>
          <p:txBody>
            <a:bodyPr/>
            <a:lstStyle/>
            <a:p>
              <a:endParaRPr lang="en-US"/>
            </a:p>
          </p:txBody>
        </p:sp>
        <p:sp>
          <p:nvSpPr>
            <p:cNvPr id="8" name="AutoShape 8"/>
            <p:cNvSpPr/>
            <p:nvPr/>
          </p:nvSpPr>
          <p:spPr>
            <a:xfrm>
              <a:off x="349633" y="4833676"/>
              <a:ext cx="3890510" cy="0"/>
            </a:xfrm>
            <a:prstGeom prst="line">
              <a:avLst/>
            </a:prstGeom>
            <a:grpFill/>
            <a:ln w="38100" cap="flat">
              <a:solidFill>
                <a:srgbClr val="F27100"/>
              </a:solidFill>
              <a:prstDash val="solid"/>
              <a:headEnd type="none" w="sm" len="sm"/>
              <a:tailEnd type="none" w="sm" len="sm"/>
            </a:ln>
          </p:spPr>
          <p:txBody>
            <a:bodyPr/>
            <a:lstStyle/>
            <a:p>
              <a:endParaRPr lang="en-US"/>
            </a:p>
          </p:txBody>
        </p:sp>
      </p:grpSp>
      <p:sp>
        <p:nvSpPr>
          <p:cNvPr id="9" name="TextBox 9"/>
          <p:cNvSpPr txBox="1"/>
          <p:nvPr/>
        </p:nvSpPr>
        <p:spPr>
          <a:xfrm>
            <a:off x="891113" y="4454726"/>
            <a:ext cx="5637025" cy="1740989"/>
          </a:xfrm>
          <a:prstGeom prst="rect">
            <a:avLst/>
          </a:prstGeom>
        </p:spPr>
        <p:txBody>
          <a:bodyPr lIns="0" tIns="0" rIns="0" bIns="0" rtlCol="0" anchor="t">
            <a:spAutoFit/>
          </a:bodyPr>
          <a:lstStyle/>
          <a:p>
            <a:pPr>
              <a:lnSpc>
                <a:spcPts val="6912"/>
              </a:lnSpc>
            </a:pPr>
            <a:r>
              <a:rPr lang="en-US" sz="5400" spc="577">
                <a:solidFill>
                  <a:srgbClr val="FFFFFF"/>
                </a:solidFill>
                <a:latin typeface="Archivo Black"/>
              </a:rPr>
              <a:t>PORTFOLIO RESULTS</a:t>
            </a:r>
          </a:p>
        </p:txBody>
      </p:sp>
      <p:sp>
        <p:nvSpPr>
          <p:cNvPr id="11" name="TextBox 11"/>
          <p:cNvSpPr txBox="1"/>
          <p:nvPr/>
        </p:nvSpPr>
        <p:spPr>
          <a:xfrm>
            <a:off x="11076602" y="1569678"/>
            <a:ext cx="3029695" cy="765594"/>
          </a:xfrm>
          <a:prstGeom prst="rect">
            <a:avLst/>
          </a:prstGeom>
        </p:spPr>
        <p:txBody>
          <a:bodyPr lIns="0" tIns="0" rIns="0" bIns="0" rtlCol="0" anchor="t">
            <a:spAutoFit/>
          </a:bodyPr>
          <a:lstStyle/>
          <a:p>
            <a:pPr algn="ctr">
              <a:lnSpc>
                <a:spcPts val="3048"/>
              </a:lnSpc>
            </a:pPr>
            <a:r>
              <a:rPr lang="en-US" sz="2400" spc="204">
                <a:solidFill>
                  <a:srgbClr val="FFFFFF"/>
                </a:solidFill>
                <a:latin typeface="Garet"/>
                <a:sym typeface="Garet"/>
              </a:rPr>
              <a:t>PORTFOLIO PROFIT</a:t>
            </a:r>
            <a:endParaRPr lang="en-US"/>
          </a:p>
        </p:txBody>
      </p:sp>
      <p:sp>
        <p:nvSpPr>
          <p:cNvPr id="12" name="TextBox 12"/>
          <p:cNvSpPr txBox="1"/>
          <p:nvPr/>
        </p:nvSpPr>
        <p:spPr>
          <a:xfrm>
            <a:off x="7703989" y="2607153"/>
            <a:ext cx="2980600" cy="684803"/>
          </a:xfrm>
          <a:prstGeom prst="rect">
            <a:avLst/>
          </a:prstGeom>
        </p:spPr>
        <p:txBody>
          <a:bodyPr lIns="0" tIns="0" rIns="0" bIns="0" rtlCol="0" anchor="t">
            <a:spAutoFit/>
          </a:bodyPr>
          <a:lstStyle/>
          <a:p>
            <a:pPr algn="ctr">
              <a:lnSpc>
                <a:spcPts val="2687"/>
              </a:lnSpc>
            </a:pPr>
            <a:r>
              <a:rPr lang="en-US" sz="2050" spc="100">
                <a:solidFill>
                  <a:srgbClr val="FFFFFF"/>
                </a:solidFill>
                <a:latin typeface="Garet"/>
                <a:ea typeface="Garet"/>
                <a:cs typeface="Garet"/>
              </a:rPr>
              <a:t>PORTOLIO CONTRACT</a:t>
            </a:r>
            <a:endParaRPr lang="en-US" sz="2099" spc="100">
              <a:solidFill>
                <a:srgbClr val="FFFFFF"/>
              </a:solidFill>
              <a:latin typeface="Garet"/>
              <a:ea typeface="Garet"/>
              <a:cs typeface="Garet"/>
              <a:sym typeface="Garet"/>
            </a:endParaRPr>
          </a:p>
        </p:txBody>
      </p:sp>
      <p:grpSp>
        <p:nvGrpSpPr>
          <p:cNvPr id="13" name="Group 13"/>
          <p:cNvGrpSpPr/>
          <p:nvPr/>
        </p:nvGrpSpPr>
        <p:grpSpPr>
          <a:xfrm>
            <a:off x="14574739" y="2323027"/>
            <a:ext cx="2893265" cy="6017228"/>
            <a:chOff x="0" y="0"/>
            <a:chExt cx="3857686" cy="8022970"/>
          </a:xfrm>
        </p:grpSpPr>
        <p:sp>
          <p:nvSpPr>
            <p:cNvPr id="14" name="Freeform 14"/>
            <p:cNvSpPr/>
            <p:nvPr/>
          </p:nvSpPr>
          <p:spPr>
            <a:xfrm>
              <a:off x="0" y="0"/>
              <a:ext cx="3857686" cy="8022970"/>
            </a:xfrm>
            <a:custGeom>
              <a:avLst/>
              <a:gdLst/>
              <a:ahLst/>
              <a:cxnLst/>
              <a:rect l="l" t="t" r="r" b="b"/>
              <a:pathLst>
                <a:path w="3857686" h="8022970">
                  <a:moveTo>
                    <a:pt x="0" y="0"/>
                  </a:moveTo>
                  <a:lnTo>
                    <a:pt x="3857686" y="0"/>
                  </a:lnTo>
                  <a:lnTo>
                    <a:pt x="3857686" y="8022970"/>
                  </a:lnTo>
                  <a:lnTo>
                    <a:pt x="0" y="8022970"/>
                  </a:lnTo>
                  <a:lnTo>
                    <a:pt x="0" y="0"/>
                  </a:lnTo>
                  <a:close/>
                </a:path>
              </a:pathLst>
            </a:custGeom>
            <a:blipFill>
              <a:blip r:embed="rId2"/>
              <a:stretch>
                <a:fillRect l="-260" r="-260"/>
              </a:stretch>
            </a:blipFill>
          </p:spPr>
          <p:txBody>
            <a:bodyPr/>
            <a:lstStyle/>
            <a:p>
              <a:endParaRPr lang="en-US"/>
            </a:p>
          </p:txBody>
        </p:sp>
        <p:sp>
          <p:nvSpPr>
            <p:cNvPr id="15" name="AutoShape 15"/>
            <p:cNvSpPr/>
            <p:nvPr/>
          </p:nvSpPr>
          <p:spPr>
            <a:xfrm>
              <a:off x="25400" y="3266869"/>
              <a:ext cx="3806886" cy="0"/>
            </a:xfrm>
            <a:prstGeom prst="line">
              <a:avLst/>
            </a:prstGeom>
            <a:ln w="12700" cap="flat">
              <a:solidFill>
                <a:srgbClr val="FFFFFF"/>
              </a:solidFill>
              <a:prstDash val="solid"/>
              <a:headEnd type="none" w="sm" len="sm"/>
              <a:tailEnd type="none" w="sm" len="sm"/>
            </a:ln>
          </p:spPr>
          <p:txBody>
            <a:bodyPr/>
            <a:lstStyle/>
            <a:p>
              <a:endParaRPr lang="en-US"/>
            </a:p>
          </p:txBody>
        </p:sp>
      </p:grpSp>
      <p:sp>
        <p:nvSpPr>
          <p:cNvPr id="16" name="TextBox 16"/>
          <p:cNvSpPr txBox="1"/>
          <p:nvPr/>
        </p:nvSpPr>
        <p:spPr>
          <a:xfrm>
            <a:off x="14544209" y="2567739"/>
            <a:ext cx="2980600" cy="684803"/>
          </a:xfrm>
          <a:prstGeom prst="rect">
            <a:avLst/>
          </a:prstGeom>
        </p:spPr>
        <p:txBody>
          <a:bodyPr lIns="0" tIns="0" rIns="0" bIns="0" rtlCol="0" anchor="t">
            <a:spAutoFit/>
          </a:bodyPr>
          <a:lstStyle/>
          <a:p>
            <a:pPr algn="ctr">
              <a:lnSpc>
                <a:spcPts val="2687"/>
              </a:lnSpc>
            </a:pPr>
            <a:r>
              <a:rPr lang="en-US" sz="2050" spc="100">
                <a:solidFill>
                  <a:srgbClr val="FFFFFF"/>
                </a:solidFill>
                <a:latin typeface="Garet"/>
                <a:ea typeface="Garet"/>
                <a:cs typeface="Garet"/>
                <a:sym typeface="Garet"/>
              </a:rPr>
              <a:t>TOTAL</a:t>
            </a:r>
            <a:endParaRPr lang="en-US" sz="2099" spc="100">
              <a:solidFill>
                <a:srgbClr val="FFFFFF"/>
              </a:solidFill>
              <a:latin typeface="Garet"/>
              <a:ea typeface="Garet"/>
              <a:cs typeface="Garet"/>
              <a:sym typeface="Garet"/>
            </a:endParaRPr>
          </a:p>
          <a:p>
            <a:pPr algn="ctr">
              <a:lnSpc>
                <a:spcPts val="2687"/>
              </a:lnSpc>
            </a:pPr>
            <a:r>
              <a:rPr lang="en-US" sz="2050" spc="100">
                <a:solidFill>
                  <a:srgbClr val="FFFFFF"/>
                </a:solidFill>
                <a:latin typeface="Garet"/>
                <a:ea typeface="Garet"/>
                <a:cs typeface="Garet"/>
                <a:sym typeface="Garet"/>
              </a:rPr>
              <a:t> SPEND </a:t>
            </a:r>
            <a:endParaRPr lang="en-US" sz="2050" spc="100">
              <a:solidFill>
                <a:srgbClr val="FFFFFF"/>
              </a:solidFill>
              <a:latin typeface="Garet"/>
              <a:ea typeface="Garet"/>
              <a:cs typeface="Garet"/>
            </a:endParaRPr>
          </a:p>
        </p:txBody>
      </p:sp>
      <p:sp>
        <p:nvSpPr>
          <p:cNvPr id="17" name="TextBox 17"/>
          <p:cNvSpPr txBox="1"/>
          <p:nvPr/>
        </p:nvSpPr>
        <p:spPr>
          <a:xfrm>
            <a:off x="7729087" y="3215654"/>
            <a:ext cx="2825300" cy="1202317"/>
          </a:xfrm>
          <a:prstGeom prst="rect">
            <a:avLst/>
          </a:prstGeom>
        </p:spPr>
        <p:txBody>
          <a:bodyPr lIns="0" tIns="0" rIns="0" bIns="0" rtlCol="0" anchor="t">
            <a:spAutoFit/>
          </a:bodyPr>
          <a:lstStyle/>
          <a:p>
            <a:pPr algn="ctr">
              <a:lnSpc>
                <a:spcPts val="10639"/>
              </a:lnSpc>
            </a:pPr>
            <a:r>
              <a:rPr lang="en-US" sz="5400" b="1" spc="-288">
                <a:solidFill>
                  <a:srgbClr val="FFFFFF"/>
                </a:solidFill>
                <a:latin typeface="Calibri"/>
                <a:ea typeface="Inter"/>
                <a:cs typeface="Inter"/>
                <a:sym typeface="Inter"/>
              </a:rPr>
              <a:t>£4,100,00</a:t>
            </a:r>
          </a:p>
        </p:txBody>
      </p:sp>
      <p:sp>
        <p:nvSpPr>
          <p:cNvPr id="18" name="TextBox 18"/>
          <p:cNvSpPr txBox="1"/>
          <p:nvPr/>
        </p:nvSpPr>
        <p:spPr>
          <a:xfrm>
            <a:off x="14608721" y="3005447"/>
            <a:ext cx="2825300" cy="1202317"/>
          </a:xfrm>
          <a:prstGeom prst="rect">
            <a:avLst/>
          </a:prstGeom>
        </p:spPr>
        <p:txBody>
          <a:bodyPr lIns="0" tIns="0" rIns="0" bIns="0" rtlCol="0" anchor="t">
            <a:spAutoFit/>
          </a:bodyPr>
          <a:lstStyle/>
          <a:p>
            <a:pPr algn="ctr">
              <a:lnSpc>
                <a:spcPts val="10639"/>
              </a:lnSpc>
            </a:pPr>
            <a:r>
              <a:rPr lang="en-US" sz="5400" b="1" spc="-288">
                <a:solidFill>
                  <a:srgbClr val="FFFFFF"/>
                </a:solidFill>
                <a:latin typeface="Calibri"/>
                <a:ea typeface="Inter"/>
                <a:cs typeface="Inter"/>
              </a:rPr>
              <a:t>£3,618,302</a:t>
            </a:r>
          </a:p>
        </p:txBody>
      </p:sp>
      <p:sp>
        <p:nvSpPr>
          <p:cNvPr id="19" name="TextBox 19"/>
          <p:cNvSpPr txBox="1"/>
          <p:nvPr/>
        </p:nvSpPr>
        <p:spPr>
          <a:xfrm>
            <a:off x="10944156" y="2700647"/>
            <a:ext cx="3315109" cy="1223733"/>
          </a:xfrm>
          <a:prstGeom prst="rect">
            <a:avLst/>
          </a:prstGeom>
        </p:spPr>
        <p:txBody>
          <a:bodyPr lIns="0" tIns="0" rIns="0" bIns="0" rtlCol="0" anchor="t">
            <a:spAutoFit/>
          </a:bodyPr>
          <a:lstStyle/>
          <a:p>
            <a:pPr algn="ctr">
              <a:lnSpc>
                <a:spcPts val="10359"/>
              </a:lnSpc>
            </a:pPr>
            <a:r>
              <a:rPr lang="en-US" sz="6000" b="1" spc="-221">
                <a:solidFill>
                  <a:srgbClr val="FFFFFF"/>
                </a:solidFill>
                <a:latin typeface="Calibri"/>
                <a:ea typeface="Inter"/>
                <a:cs typeface="Inter"/>
                <a:sym typeface="Inter"/>
              </a:rPr>
              <a:t>£481,698</a:t>
            </a:r>
            <a:endParaRPr lang="en-US" sz="6000" b="1" spc="-221">
              <a:solidFill>
                <a:srgbClr val="FFFFFF"/>
              </a:solidFill>
              <a:latin typeface="Calibri"/>
              <a:ea typeface="Inter"/>
              <a:cs typeface="Inter"/>
            </a:endParaRPr>
          </a:p>
        </p:txBody>
      </p:sp>
      <p:sp>
        <p:nvSpPr>
          <p:cNvPr id="24" name="Freeform 24"/>
          <p:cNvSpPr/>
          <p:nvPr/>
        </p:nvSpPr>
        <p:spPr>
          <a:xfrm>
            <a:off x="16108172" y="0"/>
            <a:ext cx="2179828" cy="636510"/>
          </a:xfrm>
          <a:custGeom>
            <a:avLst/>
            <a:gdLst/>
            <a:ahLst/>
            <a:cxnLst/>
            <a:rect l="l" t="t" r="r" b="b"/>
            <a:pathLst>
              <a:path w="2179828" h="636510">
                <a:moveTo>
                  <a:pt x="0" y="0"/>
                </a:moveTo>
                <a:lnTo>
                  <a:pt x="2179828" y="0"/>
                </a:lnTo>
                <a:lnTo>
                  <a:pt x="2179828" y="636510"/>
                </a:lnTo>
                <a:lnTo>
                  <a:pt x="0" y="636510"/>
                </a:lnTo>
                <a:lnTo>
                  <a:pt x="0" y="0"/>
                </a:lnTo>
                <a:close/>
              </a:path>
            </a:pathLst>
          </a:custGeom>
          <a:blipFill>
            <a:blip r:embed="rId3"/>
            <a:stretch>
              <a:fillRect/>
            </a:stretch>
          </a:blipFill>
        </p:spPr>
        <p:txBody>
          <a:bodyPr/>
          <a:lstStyle/>
          <a:p>
            <a:endParaRPr lang="en-US"/>
          </a:p>
        </p:txBody>
      </p:sp>
      <p:pic>
        <p:nvPicPr>
          <p:cNvPr id="25" name="Picture 24" descr="A white bull with horns and coins in the background&#10;&#10;Description automatically generated">
            <a:extLst>
              <a:ext uri="{FF2B5EF4-FFF2-40B4-BE49-F238E27FC236}">
                <a16:creationId xmlns:a16="http://schemas.microsoft.com/office/drawing/2014/main" id="{C3D5EF62-6704-1799-1E65-F3793D902B5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625083" y="8654563"/>
            <a:ext cx="1632437" cy="1632437"/>
          </a:xfrm>
          <a:prstGeom prst="rect">
            <a:avLst/>
          </a:prstGeom>
        </p:spPr>
      </p:pic>
      <p:pic>
        <p:nvPicPr>
          <p:cNvPr id="37" name="Picture 36" descr="Finland - Free flags icons">
            <a:extLst>
              <a:ext uri="{FF2B5EF4-FFF2-40B4-BE49-F238E27FC236}">
                <a16:creationId xmlns:a16="http://schemas.microsoft.com/office/drawing/2014/main" id="{83D766D6-D1AF-2BB8-B8E1-F6518E963A0D}"/>
              </a:ext>
            </a:extLst>
          </p:cNvPr>
          <p:cNvPicPr>
            <a:picLocks noChangeAspect="1"/>
          </p:cNvPicPr>
          <p:nvPr/>
        </p:nvPicPr>
        <p:blipFill>
          <a:blip r:embed="rId5"/>
          <a:stretch>
            <a:fillRect/>
          </a:stretch>
        </p:blipFill>
        <p:spPr>
          <a:xfrm>
            <a:off x="14734929" y="5180299"/>
            <a:ext cx="492044" cy="517769"/>
          </a:xfrm>
          <a:prstGeom prst="rect">
            <a:avLst/>
          </a:prstGeom>
        </p:spPr>
      </p:pic>
      <p:pic>
        <p:nvPicPr>
          <p:cNvPr id="38" name="Picture 37" descr="Croatia - Free flags icons">
            <a:extLst>
              <a:ext uri="{FF2B5EF4-FFF2-40B4-BE49-F238E27FC236}">
                <a16:creationId xmlns:a16="http://schemas.microsoft.com/office/drawing/2014/main" id="{0295E73D-A729-2DFF-80A8-D2EF84D418BA}"/>
              </a:ext>
            </a:extLst>
          </p:cNvPr>
          <p:cNvPicPr>
            <a:picLocks noChangeAspect="1"/>
          </p:cNvPicPr>
          <p:nvPr/>
        </p:nvPicPr>
        <p:blipFill>
          <a:blip r:embed="rId6"/>
          <a:stretch>
            <a:fillRect/>
          </a:stretch>
        </p:blipFill>
        <p:spPr>
          <a:xfrm>
            <a:off x="14709652" y="5953043"/>
            <a:ext cx="536658" cy="501815"/>
          </a:xfrm>
          <a:prstGeom prst="rect">
            <a:avLst/>
          </a:prstGeom>
        </p:spPr>
      </p:pic>
      <p:pic>
        <p:nvPicPr>
          <p:cNvPr id="39" name="Picture 38" descr="Albania - Free flags icons">
            <a:extLst>
              <a:ext uri="{FF2B5EF4-FFF2-40B4-BE49-F238E27FC236}">
                <a16:creationId xmlns:a16="http://schemas.microsoft.com/office/drawing/2014/main" id="{042E7B5A-F2F3-ED52-2269-F0FC6BA98684}"/>
              </a:ext>
            </a:extLst>
          </p:cNvPr>
          <p:cNvPicPr>
            <a:picLocks noChangeAspect="1"/>
          </p:cNvPicPr>
          <p:nvPr/>
        </p:nvPicPr>
        <p:blipFill>
          <a:blip r:embed="rId7"/>
          <a:stretch>
            <a:fillRect/>
          </a:stretch>
        </p:blipFill>
        <p:spPr>
          <a:xfrm>
            <a:off x="14682502" y="6611163"/>
            <a:ext cx="588435" cy="534706"/>
          </a:xfrm>
          <a:prstGeom prst="rect">
            <a:avLst/>
          </a:prstGeom>
        </p:spPr>
      </p:pic>
      <p:pic>
        <p:nvPicPr>
          <p:cNvPr id="40" name="Picture 39" descr="Honduras - Free flags icons">
            <a:extLst>
              <a:ext uri="{FF2B5EF4-FFF2-40B4-BE49-F238E27FC236}">
                <a16:creationId xmlns:a16="http://schemas.microsoft.com/office/drawing/2014/main" id="{6317DEAA-2280-8A3E-DC4D-87E857537B4D}"/>
              </a:ext>
            </a:extLst>
          </p:cNvPr>
          <p:cNvPicPr>
            <a:picLocks noChangeAspect="1"/>
          </p:cNvPicPr>
          <p:nvPr/>
        </p:nvPicPr>
        <p:blipFill>
          <a:blip r:embed="rId8"/>
          <a:stretch>
            <a:fillRect/>
          </a:stretch>
        </p:blipFill>
        <p:spPr>
          <a:xfrm>
            <a:off x="14714170" y="7374508"/>
            <a:ext cx="544474" cy="602762"/>
          </a:xfrm>
          <a:prstGeom prst="rect">
            <a:avLst/>
          </a:prstGeom>
        </p:spPr>
      </p:pic>
      <p:sp>
        <p:nvSpPr>
          <p:cNvPr id="44" name="TextBox 43">
            <a:extLst>
              <a:ext uri="{FF2B5EF4-FFF2-40B4-BE49-F238E27FC236}">
                <a16:creationId xmlns:a16="http://schemas.microsoft.com/office/drawing/2014/main" id="{D2BC100B-F0D3-C557-AF0B-AE771A9FE96E}"/>
              </a:ext>
            </a:extLst>
          </p:cNvPr>
          <p:cNvSpPr txBox="1"/>
          <p:nvPr/>
        </p:nvSpPr>
        <p:spPr>
          <a:xfrm>
            <a:off x="15429049" y="5193562"/>
            <a:ext cx="2084651" cy="267765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400">
                <a:solidFill>
                  <a:schemeClr val="bg1"/>
                </a:solidFill>
                <a:ea typeface="Calibri"/>
                <a:cs typeface="Calibri"/>
              </a:rPr>
              <a:t>£ 830,346.63 </a:t>
            </a:r>
          </a:p>
          <a:p>
            <a:endParaRPr lang="en-GB" sz="2400">
              <a:solidFill>
                <a:schemeClr val="bg1"/>
              </a:solidFill>
              <a:ea typeface="Calibri"/>
              <a:cs typeface="Calibri"/>
            </a:endParaRPr>
          </a:p>
          <a:p>
            <a:r>
              <a:rPr lang="en-GB" sz="2400">
                <a:solidFill>
                  <a:schemeClr val="bg1"/>
                </a:solidFill>
                <a:ea typeface="Calibri"/>
                <a:cs typeface="Calibri"/>
              </a:rPr>
              <a:t>£ 855,553.08 </a:t>
            </a:r>
          </a:p>
          <a:p>
            <a:endParaRPr lang="en-GB" sz="2400">
              <a:solidFill>
                <a:schemeClr val="bg1"/>
              </a:solidFill>
              <a:ea typeface="Calibri"/>
              <a:cs typeface="Calibri"/>
            </a:endParaRPr>
          </a:p>
          <a:p>
            <a:r>
              <a:rPr lang="en-GB" sz="2400">
                <a:solidFill>
                  <a:schemeClr val="bg1"/>
                </a:solidFill>
                <a:ea typeface="Calibri"/>
                <a:cs typeface="Calibri"/>
              </a:rPr>
              <a:t>£ 878,647.79</a:t>
            </a:r>
          </a:p>
          <a:p>
            <a:endParaRPr lang="en-GB" sz="2400">
              <a:solidFill>
                <a:schemeClr val="bg1"/>
              </a:solidFill>
              <a:ea typeface="Calibri"/>
              <a:cs typeface="Calibri"/>
            </a:endParaRPr>
          </a:p>
          <a:p>
            <a:r>
              <a:rPr lang="en-GB" sz="2400">
                <a:solidFill>
                  <a:schemeClr val="bg1"/>
                </a:solidFill>
                <a:ea typeface="Calibri"/>
                <a:cs typeface="Calibri"/>
              </a:rPr>
              <a:t>£1,053,754.32 </a:t>
            </a:r>
            <a:endParaRPr lang="en-US" sz="2400">
              <a:solidFill>
                <a:schemeClr val="bg1"/>
              </a:solidFill>
              <a:ea typeface="Calibri"/>
              <a:cs typeface="Calibri"/>
            </a:endParaRPr>
          </a:p>
        </p:txBody>
      </p:sp>
      <p:pic>
        <p:nvPicPr>
          <p:cNvPr id="45" name="Picture 44" descr="Finland - Free flags icons">
            <a:extLst>
              <a:ext uri="{FF2B5EF4-FFF2-40B4-BE49-F238E27FC236}">
                <a16:creationId xmlns:a16="http://schemas.microsoft.com/office/drawing/2014/main" id="{36B653E6-7160-DF84-BEB9-82996626315B}"/>
              </a:ext>
            </a:extLst>
          </p:cNvPr>
          <p:cNvPicPr>
            <a:picLocks noChangeAspect="1"/>
          </p:cNvPicPr>
          <p:nvPr/>
        </p:nvPicPr>
        <p:blipFill>
          <a:blip r:embed="rId5"/>
          <a:stretch>
            <a:fillRect/>
          </a:stretch>
        </p:blipFill>
        <p:spPr>
          <a:xfrm>
            <a:off x="11085795" y="5231098"/>
            <a:ext cx="492044" cy="517769"/>
          </a:xfrm>
          <a:prstGeom prst="rect">
            <a:avLst/>
          </a:prstGeom>
        </p:spPr>
      </p:pic>
      <p:pic>
        <p:nvPicPr>
          <p:cNvPr id="46" name="Picture 45" descr="Croatia - Free flags icons">
            <a:extLst>
              <a:ext uri="{FF2B5EF4-FFF2-40B4-BE49-F238E27FC236}">
                <a16:creationId xmlns:a16="http://schemas.microsoft.com/office/drawing/2014/main" id="{78922E79-6868-508F-4217-2FC47CA5E1B7}"/>
              </a:ext>
            </a:extLst>
          </p:cNvPr>
          <p:cNvPicPr>
            <a:picLocks noChangeAspect="1"/>
          </p:cNvPicPr>
          <p:nvPr/>
        </p:nvPicPr>
        <p:blipFill>
          <a:blip r:embed="rId6"/>
          <a:stretch>
            <a:fillRect/>
          </a:stretch>
        </p:blipFill>
        <p:spPr>
          <a:xfrm>
            <a:off x="11060518" y="6003842"/>
            <a:ext cx="536658" cy="501815"/>
          </a:xfrm>
          <a:prstGeom prst="rect">
            <a:avLst/>
          </a:prstGeom>
        </p:spPr>
      </p:pic>
      <p:pic>
        <p:nvPicPr>
          <p:cNvPr id="47" name="Picture 46" descr="Albania - Free flags icons">
            <a:extLst>
              <a:ext uri="{FF2B5EF4-FFF2-40B4-BE49-F238E27FC236}">
                <a16:creationId xmlns:a16="http://schemas.microsoft.com/office/drawing/2014/main" id="{7D2E75B4-718F-5917-9618-46C29EF0BBA2}"/>
              </a:ext>
            </a:extLst>
          </p:cNvPr>
          <p:cNvPicPr>
            <a:picLocks noChangeAspect="1"/>
          </p:cNvPicPr>
          <p:nvPr/>
        </p:nvPicPr>
        <p:blipFill>
          <a:blip r:embed="rId7"/>
          <a:stretch>
            <a:fillRect/>
          </a:stretch>
        </p:blipFill>
        <p:spPr>
          <a:xfrm>
            <a:off x="11033368" y="6661962"/>
            <a:ext cx="588435" cy="534706"/>
          </a:xfrm>
          <a:prstGeom prst="rect">
            <a:avLst/>
          </a:prstGeom>
        </p:spPr>
      </p:pic>
      <p:pic>
        <p:nvPicPr>
          <p:cNvPr id="48" name="Picture 47" descr="Honduras - Free flags icons">
            <a:extLst>
              <a:ext uri="{FF2B5EF4-FFF2-40B4-BE49-F238E27FC236}">
                <a16:creationId xmlns:a16="http://schemas.microsoft.com/office/drawing/2014/main" id="{3653311B-90AE-A515-E8A3-C0BA3B5E39BF}"/>
              </a:ext>
            </a:extLst>
          </p:cNvPr>
          <p:cNvPicPr>
            <a:picLocks noChangeAspect="1"/>
          </p:cNvPicPr>
          <p:nvPr/>
        </p:nvPicPr>
        <p:blipFill>
          <a:blip r:embed="rId8"/>
          <a:stretch>
            <a:fillRect/>
          </a:stretch>
        </p:blipFill>
        <p:spPr>
          <a:xfrm>
            <a:off x="11065036" y="7425307"/>
            <a:ext cx="561407" cy="611229"/>
          </a:xfrm>
          <a:prstGeom prst="rect">
            <a:avLst/>
          </a:prstGeom>
        </p:spPr>
      </p:pic>
      <p:sp>
        <p:nvSpPr>
          <p:cNvPr id="50" name="TextBox 49">
            <a:extLst>
              <a:ext uri="{FF2B5EF4-FFF2-40B4-BE49-F238E27FC236}">
                <a16:creationId xmlns:a16="http://schemas.microsoft.com/office/drawing/2014/main" id="{1F5548B9-9473-C674-D09C-157CA60EAEE6}"/>
              </a:ext>
            </a:extLst>
          </p:cNvPr>
          <p:cNvSpPr txBox="1"/>
          <p:nvPr/>
        </p:nvSpPr>
        <p:spPr>
          <a:xfrm>
            <a:off x="11889982" y="5142762"/>
            <a:ext cx="2084651" cy="280076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400">
                <a:solidFill>
                  <a:schemeClr val="bg1"/>
                </a:solidFill>
                <a:ea typeface="Calibri"/>
                <a:cs typeface="Calibri"/>
              </a:rPr>
              <a:t>£</a:t>
            </a:r>
            <a:r>
              <a:rPr lang="en-GB" sz="3200">
                <a:solidFill>
                  <a:schemeClr val="bg1"/>
                </a:solidFill>
                <a:ea typeface="Calibri"/>
                <a:cs typeface="Calibri"/>
              </a:rPr>
              <a:t> </a:t>
            </a:r>
            <a:r>
              <a:rPr lang="en-GB" sz="2400">
                <a:solidFill>
                  <a:schemeClr val="bg1"/>
                </a:solidFill>
                <a:ea typeface="Calibri"/>
                <a:cs typeface="Calibri"/>
              </a:rPr>
              <a:t>269,653 </a:t>
            </a:r>
          </a:p>
          <a:p>
            <a:endParaRPr lang="en-GB" sz="2400">
              <a:solidFill>
                <a:schemeClr val="bg1"/>
              </a:solidFill>
              <a:ea typeface="Calibri"/>
              <a:cs typeface="Calibri"/>
            </a:endParaRPr>
          </a:p>
          <a:p>
            <a:r>
              <a:rPr lang="en-GB" sz="2400">
                <a:solidFill>
                  <a:schemeClr val="bg1"/>
                </a:solidFill>
                <a:ea typeface="Calibri"/>
                <a:cs typeface="Calibri"/>
              </a:rPr>
              <a:t>£ 194,446.92  </a:t>
            </a:r>
          </a:p>
          <a:p>
            <a:endParaRPr lang="en-GB" sz="2400">
              <a:solidFill>
                <a:schemeClr val="bg1"/>
              </a:solidFill>
              <a:ea typeface="Calibri"/>
              <a:cs typeface="Calibri"/>
            </a:endParaRPr>
          </a:p>
          <a:p>
            <a:r>
              <a:rPr lang="en-GB" sz="2400">
                <a:solidFill>
                  <a:schemeClr val="bg1"/>
                </a:solidFill>
                <a:ea typeface="Calibri"/>
                <a:cs typeface="Calibri"/>
              </a:rPr>
              <a:t>£ 21,352.21</a:t>
            </a:r>
          </a:p>
          <a:p>
            <a:endParaRPr lang="en-GB" sz="2400">
              <a:solidFill>
                <a:schemeClr val="bg1"/>
              </a:solidFill>
              <a:ea typeface="Calibri"/>
              <a:cs typeface="Calibri"/>
            </a:endParaRPr>
          </a:p>
          <a:p>
            <a:r>
              <a:rPr lang="en-GB" sz="2400">
                <a:solidFill>
                  <a:schemeClr val="bg1"/>
                </a:solidFill>
                <a:ea typeface="Calibri"/>
                <a:cs typeface="Calibri"/>
              </a:rPr>
              <a:t>£-3,754.32  </a:t>
            </a:r>
            <a:endParaRPr lang="en-US" sz="2400">
              <a:solidFill>
                <a:schemeClr val="bg1"/>
              </a:solidFill>
              <a:ea typeface="Calibri"/>
              <a:cs typeface="Calibri"/>
            </a:endParaRPr>
          </a:p>
        </p:txBody>
      </p:sp>
      <p:sp>
        <p:nvSpPr>
          <p:cNvPr id="52" name="TextBox 51">
            <a:extLst>
              <a:ext uri="{FF2B5EF4-FFF2-40B4-BE49-F238E27FC236}">
                <a16:creationId xmlns:a16="http://schemas.microsoft.com/office/drawing/2014/main" id="{6636856A-CF84-3F92-A517-9E98D957EADF}"/>
              </a:ext>
            </a:extLst>
          </p:cNvPr>
          <p:cNvSpPr txBox="1"/>
          <p:nvPr/>
        </p:nvSpPr>
        <p:spPr>
          <a:xfrm>
            <a:off x="8664182" y="5659229"/>
            <a:ext cx="2084651" cy="267765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400">
                <a:solidFill>
                  <a:srgbClr val="FFFFFF"/>
                </a:solidFill>
                <a:ea typeface="Calibri"/>
                <a:cs typeface="Calibri"/>
              </a:rPr>
              <a:t>£ 1,100,000 </a:t>
            </a:r>
          </a:p>
          <a:p>
            <a:endParaRPr lang="en-GB" sz="2400">
              <a:solidFill>
                <a:srgbClr val="FFFFFF"/>
              </a:solidFill>
              <a:ea typeface="Calibri"/>
              <a:cs typeface="Calibri"/>
            </a:endParaRPr>
          </a:p>
          <a:p>
            <a:r>
              <a:rPr lang="en-GB" sz="2400">
                <a:solidFill>
                  <a:srgbClr val="FFFFFF"/>
                </a:solidFill>
                <a:ea typeface="Calibri"/>
                <a:cs typeface="Calibri"/>
              </a:rPr>
              <a:t>£ 1,050,000 </a:t>
            </a:r>
          </a:p>
          <a:p>
            <a:endParaRPr lang="en-GB" sz="2400">
              <a:solidFill>
                <a:srgbClr val="FFFFFF"/>
              </a:solidFill>
              <a:ea typeface="Calibri"/>
              <a:cs typeface="Calibri"/>
            </a:endParaRPr>
          </a:p>
          <a:p>
            <a:r>
              <a:rPr lang="en-GB" sz="2400">
                <a:solidFill>
                  <a:srgbClr val="FFFFFF"/>
                </a:solidFill>
                <a:ea typeface="Calibri"/>
                <a:cs typeface="Calibri"/>
              </a:rPr>
              <a:t>£ 900,000 </a:t>
            </a:r>
          </a:p>
          <a:p>
            <a:endParaRPr lang="en-GB" sz="2400">
              <a:solidFill>
                <a:srgbClr val="FFFFFF"/>
              </a:solidFill>
              <a:ea typeface="Calibri"/>
              <a:cs typeface="Calibri"/>
            </a:endParaRPr>
          </a:p>
          <a:p>
            <a:r>
              <a:rPr lang="en-GB" sz="2400">
                <a:solidFill>
                  <a:srgbClr val="FFFFFF"/>
                </a:solidFill>
                <a:ea typeface="Calibri"/>
                <a:cs typeface="Calibri"/>
              </a:rPr>
              <a:t>£1,050,000</a:t>
            </a:r>
          </a:p>
        </p:txBody>
      </p:sp>
      <p:pic>
        <p:nvPicPr>
          <p:cNvPr id="53" name="Picture 52" descr="Finland - Free flags icons">
            <a:extLst>
              <a:ext uri="{FF2B5EF4-FFF2-40B4-BE49-F238E27FC236}">
                <a16:creationId xmlns:a16="http://schemas.microsoft.com/office/drawing/2014/main" id="{D83344C2-5892-18F1-15F1-D8505491A8A5}"/>
              </a:ext>
            </a:extLst>
          </p:cNvPr>
          <p:cNvPicPr>
            <a:picLocks noChangeAspect="1"/>
          </p:cNvPicPr>
          <p:nvPr/>
        </p:nvPicPr>
        <p:blipFill>
          <a:blip r:embed="rId5"/>
          <a:stretch>
            <a:fillRect/>
          </a:stretch>
        </p:blipFill>
        <p:spPr>
          <a:xfrm>
            <a:off x="8003928" y="5637498"/>
            <a:ext cx="492044" cy="517769"/>
          </a:xfrm>
          <a:prstGeom prst="rect">
            <a:avLst/>
          </a:prstGeom>
        </p:spPr>
      </p:pic>
      <p:pic>
        <p:nvPicPr>
          <p:cNvPr id="54" name="Picture 53" descr="Croatia - Free flags icons">
            <a:extLst>
              <a:ext uri="{FF2B5EF4-FFF2-40B4-BE49-F238E27FC236}">
                <a16:creationId xmlns:a16="http://schemas.microsoft.com/office/drawing/2014/main" id="{65EEA856-AC54-3340-6ABA-610E7BD1E8CB}"/>
              </a:ext>
            </a:extLst>
          </p:cNvPr>
          <p:cNvPicPr>
            <a:picLocks noChangeAspect="1"/>
          </p:cNvPicPr>
          <p:nvPr/>
        </p:nvPicPr>
        <p:blipFill>
          <a:blip r:embed="rId6"/>
          <a:stretch>
            <a:fillRect/>
          </a:stretch>
        </p:blipFill>
        <p:spPr>
          <a:xfrm>
            <a:off x="7978651" y="6410242"/>
            <a:ext cx="536658" cy="501815"/>
          </a:xfrm>
          <a:prstGeom prst="rect">
            <a:avLst/>
          </a:prstGeom>
        </p:spPr>
      </p:pic>
      <p:pic>
        <p:nvPicPr>
          <p:cNvPr id="55" name="Picture 54" descr="Albania - Free flags icons">
            <a:extLst>
              <a:ext uri="{FF2B5EF4-FFF2-40B4-BE49-F238E27FC236}">
                <a16:creationId xmlns:a16="http://schemas.microsoft.com/office/drawing/2014/main" id="{DFFDF7E0-0C89-1B12-E44D-1A2ACBF00B4A}"/>
              </a:ext>
            </a:extLst>
          </p:cNvPr>
          <p:cNvPicPr>
            <a:picLocks noChangeAspect="1"/>
          </p:cNvPicPr>
          <p:nvPr/>
        </p:nvPicPr>
        <p:blipFill>
          <a:blip r:embed="rId7"/>
          <a:stretch>
            <a:fillRect/>
          </a:stretch>
        </p:blipFill>
        <p:spPr>
          <a:xfrm>
            <a:off x="7951501" y="7068362"/>
            <a:ext cx="588435" cy="534706"/>
          </a:xfrm>
          <a:prstGeom prst="rect">
            <a:avLst/>
          </a:prstGeom>
        </p:spPr>
      </p:pic>
      <p:pic>
        <p:nvPicPr>
          <p:cNvPr id="56" name="Picture 55" descr="Honduras - Free flags icons">
            <a:extLst>
              <a:ext uri="{FF2B5EF4-FFF2-40B4-BE49-F238E27FC236}">
                <a16:creationId xmlns:a16="http://schemas.microsoft.com/office/drawing/2014/main" id="{D125D435-8C22-664A-2E1A-93945ACDCB42}"/>
              </a:ext>
            </a:extLst>
          </p:cNvPr>
          <p:cNvPicPr>
            <a:picLocks noChangeAspect="1"/>
          </p:cNvPicPr>
          <p:nvPr/>
        </p:nvPicPr>
        <p:blipFill>
          <a:blip r:embed="rId8"/>
          <a:stretch>
            <a:fillRect/>
          </a:stretch>
        </p:blipFill>
        <p:spPr>
          <a:xfrm>
            <a:off x="7983169" y="7848640"/>
            <a:ext cx="552941" cy="551963"/>
          </a:xfrm>
          <a:prstGeom prst="rect">
            <a:avLst/>
          </a:prstGeom>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5411280-659D-D338-EBFD-4FE5617DA386}"/>
              </a:ext>
            </a:extLst>
          </p:cNvPr>
          <p:cNvSpPr/>
          <p:nvPr/>
        </p:nvSpPr>
        <p:spPr>
          <a:xfrm>
            <a:off x="0" y="0"/>
            <a:ext cx="18288000" cy="1762488"/>
          </a:xfrm>
          <a:prstGeom prst="rect">
            <a:avLst/>
          </a:prstGeom>
          <a:solidFill>
            <a:srgbClr val="5D5D5D"/>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5400" b="1">
                <a:ea typeface="Calibri"/>
                <a:cs typeface="Calibri"/>
              </a:rPr>
              <a:t>PORTFOLIO RESOURCE ANALYSIS </a:t>
            </a:r>
          </a:p>
        </p:txBody>
      </p:sp>
      <p:pic>
        <p:nvPicPr>
          <p:cNvPr id="3" name="Picture 2" descr="A graph of different colored bars&#10;&#10;AI-generated content may be incorrect.">
            <a:extLst>
              <a:ext uri="{FF2B5EF4-FFF2-40B4-BE49-F238E27FC236}">
                <a16:creationId xmlns:a16="http://schemas.microsoft.com/office/drawing/2014/main" id="{339E97CA-F1BC-C6BA-4140-69FBEE1185A0}"/>
              </a:ext>
            </a:extLst>
          </p:cNvPr>
          <p:cNvPicPr>
            <a:picLocks noChangeAspect="1"/>
          </p:cNvPicPr>
          <p:nvPr/>
        </p:nvPicPr>
        <p:blipFill>
          <a:blip r:embed="rId2"/>
          <a:stretch>
            <a:fillRect/>
          </a:stretch>
        </p:blipFill>
        <p:spPr>
          <a:xfrm>
            <a:off x="26392" y="2692667"/>
            <a:ext cx="18252666" cy="4910393"/>
          </a:xfrm>
          <a:prstGeom prst="rect">
            <a:avLst/>
          </a:prstGeom>
        </p:spPr>
      </p:pic>
      <p:sp>
        <p:nvSpPr>
          <p:cNvPr id="5" name="Freeform 26" descr="A black and white logo&#10;&#10;AI-generated content may be incorrect.">
            <a:extLst>
              <a:ext uri="{FF2B5EF4-FFF2-40B4-BE49-F238E27FC236}">
                <a16:creationId xmlns:a16="http://schemas.microsoft.com/office/drawing/2014/main" id="{AD4EA9E0-30CB-8564-6D1F-020877F71217}"/>
              </a:ext>
            </a:extLst>
          </p:cNvPr>
          <p:cNvSpPr/>
          <p:nvPr/>
        </p:nvSpPr>
        <p:spPr>
          <a:xfrm>
            <a:off x="16108172" y="0"/>
            <a:ext cx="2179828" cy="636510"/>
          </a:xfrm>
          <a:custGeom>
            <a:avLst/>
            <a:gdLst/>
            <a:ahLst/>
            <a:cxnLst/>
            <a:rect l="l" t="t" r="r" b="b"/>
            <a:pathLst>
              <a:path w="2179828" h="636510">
                <a:moveTo>
                  <a:pt x="0" y="0"/>
                </a:moveTo>
                <a:lnTo>
                  <a:pt x="2179828" y="0"/>
                </a:lnTo>
                <a:lnTo>
                  <a:pt x="2179828" y="636510"/>
                </a:lnTo>
                <a:lnTo>
                  <a:pt x="0" y="636510"/>
                </a:lnTo>
                <a:lnTo>
                  <a:pt x="0" y="0"/>
                </a:lnTo>
                <a:close/>
              </a:path>
            </a:pathLst>
          </a:custGeom>
          <a:blipFill>
            <a:blip r:embed="rId3"/>
            <a:stretch>
              <a:fillRect/>
            </a:stretch>
          </a:blipFill>
        </p:spPr>
        <p:txBody>
          <a:bodyPr/>
          <a:lstStyle/>
          <a:p>
            <a:endParaRPr lang="en-US"/>
          </a:p>
        </p:txBody>
      </p:sp>
      <p:pic>
        <p:nvPicPr>
          <p:cNvPr id="7" name="Picture 6" descr="A white bull with horns and coins in the background&#10;&#10;Description automatically generated">
            <a:extLst>
              <a:ext uri="{FF2B5EF4-FFF2-40B4-BE49-F238E27FC236}">
                <a16:creationId xmlns:a16="http://schemas.microsoft.com/office/drawing/2014/main" id="{4630048A-E7A6-A83E-50DB-BFBAEC1FC43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625083" y="8654563"/>
            <a:ext cx="1632437" cy="1632437"/>
          </a:xfrm>
          <a:prstGeom prst="rect">
            <a:avLst/>
          </a:prstGeom>
        </p:spPr>
      </p:pic>
    </p:spTree>
    <p:extLst>
      <p:ext uri="{BB962C8B-B14F-4D97-AF65-F5344CB8AC3E}">
        <p14:creationId xmlns:p14="http://schemas.microsoft.com/office/powerpoint/2010/main" val="76001289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8FE1881-F64B-78A5-C10C-B6E878D4A88E}"/>
              </a:ext>
            </a:extLst>
          </p:cNvPr>
          <p:cNvSpPr/>
          <p:nvPr/>
        </p:nvSpPr>
        <p:spPr>
          <a:xfrm>
            <a:off x="1817492" y="3789172"/>
            <a:ext cx="15246503" cy="1632437"/>
          </a:xfrm>
          <a:prstGeom prst="rect">
            <a:avLst/>
          </a:prstGeom>
          <a:solidFill>
            <a:srgbClr val="5D5D5D"/>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GB">
              <a:ea typeface="Calibri"/>
              <a:cs typeface="Calibri"/>
            </a:endParaRPr>
          </a:p>
          <a:p>
            <a:pPr marL="457200" indent="-457200">
              <a:buAutoNum type="arabicPeriod"/>
            </a:pPr>
            <a:endParaRPr lang="en-GB" sz="2000">
              <a:solidFill>
                <a:srgbClr val="FFFFFF"/>
              </a:solidFill>
              <a:ea typeface="Calibri"/>
              <a:cs typeface="Calibri"/>
            </a:endParaRPr>
          </a:p>
          <a:p>
            <a:endParaRPr lang="en-GB" sz="2000">
              <a:solidFill>
                <a:srgbClr val="FFFFFF"/>
              </a:solidFill>
              <a:ea typeface="Calibri"/>
              <a:cs typeface="Calibri"/>
            </a:endParaRPr>
          </a:p>
          <a:p>
            <a:endParaRPr lang="en-GB" sz="2000">
              <a:solidFill>
                <a:srgbClr val="FFFFFF"/>
              </a:solidFill>
              <a:ea typeface="Calibri"/>
              <a:cs typeface="Calibri"/>
            </a:endParaRPr>
          </a:p>
          <a:p>
            <a:pPr marL="285750" indent="-285750">
              <a:buAutoNum type="arabicPeriod"/>
            </a:pPr>
            <a:endParaRPr lang="en-GB" sz="2000">
              <a:solidFill>
                <a:srgbClr val="FFFFFF"/>
              </a:solidFill>
              <a:ea typeface="Calibri"/>
              <a:cs typeface="Calibri"/>
            </a:endParaRPr>
          </a:p>
          <a:p>
            <a:pPr marL="285750" indent="-285750">
              <a:buAutoNum type="arabicPeriod"/>
            </a:pPr>
            <a:endParaRPr lang="en-GB" sz="2000">
              <a:solidFill>
                <a:srgbClr val="FFFFFF"/>
              </a:solidFill>
              <a:ea typeface="Calibri"/>
              <a:cs typeface="Calibri"/>
            </a:endParaRPr>
          </a:p>
          <a:p>
            <a:pPr marL="285750" indent="-285750">
              <a:buAutoNum type="arabicPeriod"/>
            </a:pPr>
            <a:endParaRPr lang="en-GB" sz="2000">
              <a:solidFill>
                <a:srgbClr val="FFFFFF"/>
              </a:solidFill>
              <a:ea typeface="Calibri"/>
              <a:cs typeface="Calibri"/>
            </a:endParaRPr>
          </a:p>
          <a:p>
            <a:pPr marL="285750" indent="-285750">
              <a:buAutoNum type="arabicPeriod"/>
            </a:pPr>
            <a:endParaRPr lang="en-GB">
              <a:solidFill>
                <a:srgbClr val="FFFFFF"/>
              </a:solidFill>
              <a:ea typeface="Calibri"/>
              <a:cs typeface="Calibri"/>
            </a:endParaRPr>
          </a:p>
        </p:txBody>
      </p:sp>
      <p:sp>
        <p:nvSpPr>
          <p:cNvPr id="5" name="Freeform 26">
            <a:extLst>
              <a:ext uri="{FF2B5EF4-FFF2-40B4-BE49-F238E27FC236}">
                <a16:creationId xmlns:a16="http://schemas.microsoft.com/office/drawing/2014/main" id="{F11D6B1D-5275-76C6-4FC7-F387727D099C}"/>
              </a:ext>
            </a:extLst>
          </p:cNvPr>
          <p:cNvSpPr/>
          <p:nvPr/>
        </p:nvSpPr>
        <p:spPr>
          <a:xfrm>
            <a:off x="16108172" y="0"/>
            <a:ext cx="2179828" cy="636510"/>
          </a:xfrm>
          <a:custGeom>
            <a:avLst/>
            <a:gdLst/>
            <a:ahLst/>
            <a:cxnLst/>
            <a:rect l="l" t="t" r="r" b="b"/>
            <a:pathLst>
              <a:path w="2179828" h="636510">
                <a:moveTo>
                  <a:pt x="0" y="0"/>
                </a:moveTo>
                <a:lnTo>
                  <a:pt x="2179828" y="0"/>
                </a:lnTo>
                <a:lnTo>
                  <a:pt x="2179828" y="636510"/>
                </a:lnTo>
                <a:lnTo>
                  <a:pt x="0" y="636510"/>
                </a:lnTo>
                <a:lnTo>
                  <a:pt x="0" y="0"/>
                </a:lnTo>
                <a:close/>
              </a:path>
            </a:pathLst>
          </a:custGeom>
          <a:blipFill>
            <a:blip r:embed="rId2"/>
            <a:stretch>
              <a:fillRect/>
            </a:stretch>
          </a:blipFill>
        </p:spPr>
        <p:txBody>
          <a:bodyPr/>
          <a:lstStyle/>
          <a:p>
            <a:endParaRPr lang="en-US"/>
          </a:p>
        </p:txBody>
      </p:sp>
      <p:pic>
        <p:nvPicPr>
          <p:cNvPr id="7" name="Picture 6" descr="A white bull with horns and coins in the background&#10;&#10;Description automatically generated">
            <a:extLst>
              <a:ext uri="{FF2B5EF4-FFF2-40B4-BE49-F238E27FC236}">
                <a16:creationId xmlns:a16="http://schemas.microsoft.com/office/drawing/2014/main" id="{D1E2E81A-83E0-8CC5-43AC-CEA3549035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25083" y="8654563"/>
            <a:ext cx="1632437" cy="1632437"/>
          </a:xfrm>
          <a:prstGeom prst="rect">
            <a:avLst/>
          </a:prstGeom>
        </p:spPr>
      </p:pic>
      <p:sp>
        <p:nvSpPr>
          <p:cNvPr id="4" name="TextBox 12">
            <a:extLst>
              <a:ext uri="{FF2B5EF4-FFF2-40B4-BE49-F238E27FC236}">
                <a16:creationId xmlns:a16="http://schemas.microsoft.com/office/drawing/2014/main" id="{A55DB71C-ABB3-9FDC-C7D6-C5EF29BB7D23}"/>
              </a:ext>
            </a:extLst>
          </p:cNvPr>
          <p:cNvSpPr txBox="1"/>
          <p:nvPr/>
        </p:nvSpPr>
        <p:spPr>
          <a:xfrm>
            <a:off x="1451315" y="4051110"/>
            <a:ext cx="15385369" cy="907941"/>
          </a:xfrm>
          <a:prstGeom prst="rect">
            <a:avLst/>
          </a:prstGeom>
        </p:spPr>
        <p:txBody>
          <a:bodyPr wrap="square" lIns="0" tIns="0" rIns="0" bIns="0" rtlCol="0" anchor="t">
            <a:spAutoFit/>
          </a:bodyPr>
          <a:lstStyle/>
          <a:p>
            <a:pPr algn="ctr">
              <a:lnSpc>
                <a:spcPts val="7168"/>
              </a:lnSpc>
            </a:pPr>
            <a:r>
              <a:rPr lang="en-US" sz="5600" b="1" spc="599">
                <a:solidFill>
                  <a:srgbClr val="FFFFFF"/>
                </a:solidFill>
                <a:latin typeface="Garet Bold"/>
                <a:ea typeface="Archivo Black"/>
                <a:cs typeface="Archivo Black"/>
              </a:rPr>
              <a:t>PORTFOLIO KEY TAKEAWAYS </a:t>
            </a:r>
            <a:endParaRPr lang="en-US" sz="5600" b="1" spc="599">
              <a:solidFill>
                <a:srgbClr val="FFFFFF"/>
              </a:solidFill>
              <a:latin typeface="Garet Bold" panose="020B0604020202020204" charset="0"/>
              <a:ea typeface="Archivo Black"/>
              <a:cs typeface="Archivo Black"/>
            </a:endParaRPr>
          </a:p>
        </p:txBody>
      </p:sp>
    </p:spTree>
    <p:extLst>
      <p:ext uri="{BB962C8B-B14F-4D97-AF65-F5344CB8AC3E}">
        <p14:creationId xmlns:p14="http://schemas.microsoft.com/office/powerpoint/2010/main" val="19595759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9"/>
          <p:cNvSpPr txBox="1"/>
          <p:nvPr/>
        </p:nvSpPr>
        <p:spPr>
          <a:xfrm>
            <a:off x="6237909" y="500063"/>
            <a:ext cx="5826834" cy="826124"/>
          </a:xfrm>
          <a:prstGeom prst="rect">
            <a:avLst/>
          </a:prstGeom>
        </p:spPr>
        <p:txBody>
          <a:bodyPr lIns="0" tIns="0" rIns="0" bIns="0" rtlCol="0" anchor="t">
            <a:spAutoFit/>
          </a:bodyPr>
          <a:lstStyle/>
          <a:p>
            <a:pPr algn="ctr">
              <a:lnSpc>
                <a:spcPts val="6912"/>
              </a:lnSpc>
            </a:pPr>
            <a:r>
              <a:rPr lang="en-US" sz="4800" b="1" spc="577">
                <a:solidFill>
                  <a:srgbClr val="FFFFFF"/>
                </a:solidFill>
                <a:latin typeface="Calibri"/>
                <a:ea typeface="Archivo Black"/>
                <a:cs typeface="Archivo Black"/>
                <a:sym typeface="Archivo Black"/>
              </a:rPr>
              <a:t>OUR TEAM</a:t>
            </a:r>
            <a:endParaRPr lang="en-US" sz="4800" b="1" spc="577">
              <a:solidFill>
                <a:srgbClr val="FFFFFF"/>
              </a:solidFill>
              <a:latin typeface="Calibri"/>
              <a:ea typeface="Archivo Black"/>
              <a:cs typeface="Archivo Black"/>
            </a:endParaRPr>
          </a:p>
        </p:txBody>
      </p:sp>
      <p:sp>
        <p:nvSpPr>
          <p:cNvPr id="19" name="Freeform 19"/>
          <p:cNvSpPr/>
          <p:nvPr/>
        </p:nvSpPr>
        <p:spPr>
          <a:xfrm>
            <a:off x="16108172" y="0"/>
            <a:ext cx="2179828" cy="636510"/>
          </a:xfrm>
          <a:custGeom>
            <a:avLst/>
            <a:gdLst/>
            <a:ahLst/>
            <a:cxnLst/>
            <a:rect l="l" t="t" r="r" b="b"/>
            <a:pathLst>
              <a:path w="2179828" h="636510">
                <a:moveTo>
                  <a:pt x="0" y="0"/>
                </a:moveTo>
                <a:lnTo>
                  <a:pt x="2179828" y="0"/>
                </a:lnTo>
                <a:lnTo>
                  <a:pt x="2179828" y="636510"/>
                </a:lnTo>
                <a:lnTo>
                  <a:pt x="0" y="636510"/>
                </a:lnTo>
                <a:lnTo>
                  <a:pt x="0" y="0"/>
                </a:lnTo>
                <a:close/>
              </a:path>
            </a:pathLst>
          </a:custGeom>
          <a:blipFill>
            <a:blip r:embed="rId2"/>
            <a:stretch>
              <a:fillRect/>
            </a:stretch>
          </a:blipFill>
        </p:spPr>
        <p:txBody>
          <a:bodyPr/>
          <a:lstStyle/>
          <a:p>
            <a:endParaRPr lang="en-US"/>
          </a:p>
        </p:txBody>
      </p:sp>
      <p:pic>
        <p:nvPicPr>
          <p:cNvPr id="21" name="Picture 20" descr="A group of people posing for a photo&#10;&#10;Description automatically generated">
            <a:extLst>
              <a:ext uri="{FF2B5EF4-FFF2-40B4-BE49-F238E27FC236}">
                <a16:creationId xmlns:a16="http://schemas.microsoft.com/office/drawing/2014/main" id="{7B9D96D1-5562-2180-0715-AB7A7ECD1E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3396" y="1665922"/>
            <a:ext cx="10333278" cy="7755298"/>
          </a:xfrm>
          <a:prstGeom prst="rect">
            <a:avLst/>
          </a:prstGeom>
          <a:ln w="28575" cap="sq">
            <a:solidFill>
              <a:schemeClr val="bg1">
                <a:lumMod val="85000"/>
              </a:schemeClr>
            </a:solidFill>
            <a:miter lim="800000"/>
          </a:ln>
          <a:effectLst>
            <a:outerShdw blurRad="57150" dist="50800" dir="2700000" algn="tl" rotWithShape="0">
              <a:srgbClr val="000000">
                <a:alpha val="40000"/>
              </a:srgbClr>
            </a:outerShdw>
          </a:effectLst>
        </p:spPr>
      </p:pic>
      <p:pic>
        <p:nvPicPr>
          <p:cNvPr id="24" name="Picture 23" descr="A white bull with horns and coins in the background&#10;&#10;Description automatically generated">
            <a:extLst>
              <a:ext uri="{FF2B5EF4-FFF2-40B4-BE49-F238E27FC236}">
                <a16:creationId xmlns:a16="http://schemas.microsoft.com/office/drawing/2014/main" id="{67374EA3-1840-5A6F-6244-40D7B1E458F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625083" y="8654563"/>
            <a:ext cx="1632437" cy="1632437"/>
          </a:xfrm>
          <a:prstGeom prst="rect">
            <a:avLst/>
          </a:prstGeom>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1360426" y="3090672"/>
            <a:ext cx="7047279" cy="2449500"/>
            <a:chOff x="0" y="0"/>
            <a:chExt cx="2383894" cy="940560"/>
          </a:xfrm>
          <a:solidFill>
            <a:srgbClr val="5D5D5D"/>
          </a:solidFill>
        </p:grpSpPr>
        <p:sp>
          <p:nvSpPr>
            <p:cNvPr id="4" name="Freeform 4"/>
            <p:cNvSpPr/>
            <p:nvPr/>
          </p:nvSpPr>
          <p:spPr>
            <a:xfrm>
              <a:off x="0" y="0"/>
              <a:ext cx="2383894" cy="940560"/>
            </a:xfrm>
            <a:custGeom>
              <a:avLst/>
              <a:gdLst/>
              <a:ahLst/>
              <a:cxnLst/>
              <a:rect l="l" t="t" r="r" b="b"/>
              <a:pathLst>
                <a:path w="2383894" h="940560">
                  <a:moveTo>
                    <a:pt x="0" y="0"/>
                  </a:moveTo>
                  <a:lnTo>
                    <a:pt x="2383894" y="0"/>
                  </a:lnTo>
                  <a:lnTo>
                    <a:pt x="2383894" y="940560"/>
                  </a:lnTo>
                  <a:lnTo>
                    <a:pt x="0" y="940560"/>
                  </a:lnTo>
                  <a:close/>
                </a:path>
              </a:pathLst>
            </a:custGeom>
            <a:grpFill/>
            <a:ln>
              <a:solidFill>
                <a:schemeClr val="tx1">
                  <a:lumMod val="50000"/>
                  <a:lumOff val="50000"/>
                </a:schemeClr>
              </a:solidFill>
            </a:ln>
          </p:spPr>
          <p:txBody>
            <a:bodyPr/>
            <a:lstStyle/>
            <a:p>
              <a:endParaRPr lang="en-US"/>
            </a:p>
          </p:txBody>
        </p:sp>
      </p:grpSp>
      <p:sp>
        <p:nvSpPr>
          <p:cNvPr id="5" name="AutoShape 5"/>
          <p:cNvSpPr/>
          <p:nvPr/>
        </p:nvSpPr>
        <p:spPr>
          <a:xfrm rot="16200000">
            <a:off x="2396609" y="4217909"/>
            <a:ext cx="1414499" cy="0"/>
          </a:xfrm>
          <a:prstGeom prst="line">
            <a:avLst/>
          </a:prstGeom>
          <a:ln w="38100" cap="flat">
            <a:solidFill>
              <a:srgbClr val="F5F5F5"/>
            </a:solidFill>
            <a:prstDash val="solid"/>
            <a:headEnd type="none" w="sm" len="sm"/>
            <a:tailEnd type="none" w="sm" len="sm"/>
          </a:ln>
        </p:spPr>
        <p:txBody>
          <a:bodyPr/>
          <a:lstStyle/>
          <a:p>
            <a:endParaRPr lang="en-US"/>
          </a:p>
        </p:txBody>
      </p:sp>
      <p:grpSp>
        <p:nvGrpSpPr>
          <p:cNvPr id="6" name="Group 6"/>
          <p:cNvGrpSpPr/>
          <p:nvPr/>
        </p:nvGrpSpPr>
        <p:grpSpPr>
          <a:xfrm>
            <a:off x="9568623" y="6404083"/>
            <a:ext cx="7047279" cy="2449500"/>
            <a:chOff x="0" y="0"/>
            <a:chExt cx="2383894" cy="940560"/>
          </a:xfrm>
          <a:solidFill>
            <a:srgbClr val="5D5D5D"/>
          </a:solidFill>
        </p:grpSpPr>
        <p:sp>
          <p:nvSpPr>
            <p:cNvPr id="7" name="Freeform 7"/>
            <p:cNvSpPr/>
            <p:nvPr/>
          </p:nvSpPr>
          <p:spPr>
            <a:xfrm>
              <a:off x="0" y="0"/>
              <a:ext cx="2383894" cy="940560"/>
            </a:xfrm>
            <a:custGeom>
              <a:avLst/>
              <a:gdLst/>
              <a:ahLst/>
              <a:cxnLst/>
              <a:rect l="l" t="t" r="r" b="b"/>
              <a:pathLst>
                <a:path w="2383894" h="940560">
                  <a:moveTo>
                    <a:pt x="0" y="0"/>
                  </a:moveTo>
                  <a:lnTo>
                    <a:pt x="2383894" y="0"/>
                  </a:lnTo>
                  <a:lnTo>
                    <a:pt x="2383894" y="940560"/>
                  </a:lnTo>
                  <a:lnTo>
                    <a:pt x="0" y="940560"/>
                  </a:lnTo>
                  <a:close/>
                </a:path>
              </a:pathLst>
            </a:custGeom>
            <a:grpFill/>
            <a:ln>
              <a:solidFill>
                <a:schemeClr val="tx1">
                  <a:lumMod val="50000"/>
                  <a:lumOff val="50000"/>
                </a:schemeClr>
              </a:solidFill>
            </a:ln>
          </p:spPr>
          <p:txBody>
            <a:bodyPr/>
            <a:lstStyle/>
            <a:p>
              <a:endParaRPr lang="en-US">
                <a:solidFill>
                  <a:srgbClr val="FFFFFF"/>
                </a:solidFill>
              </a:endParaRPr>
            </a:p>
          </p:txBody>
        </p:sp>
      </p:grpSp>
      <p:sp>
        <p:nvSpPr>
          <p:cNvPr id="8" name="AutoShape 8"/>
          <p:cNvSpPr/>
          <p:nvPr/>
        </p:nvSpPr>
        <p:spPr>
          <a:xfrm rot="16200000">
            <a:off x="10746102" y="7560504"/>
            <a:ext cx="1414499" cy="0"/>
          </a:xfrm>
          <a:prstGeom prst="line">
            <a:avLst/>
          </a:prstGeom>
          <a:ln w="38100" cap="flat">
            <a:solidFill>
              <a:srgbClr val="F5F5F5"/>
            </a:solidFill>
            <a:prstDash val="solid"/>
            <a:headEnd type="none" w="sm" len="sm"/>
            <a:tailEnd type="none" w="sm" len="sm"/>
          </a:ln>
        </p:spPr>
        <p:txBody>
          <a:bodyPr/>
          <a:lstStyle/>
          <a:p>
            <a:endParaRPr lang="en-US"/>
          </a:p>
        </p:txBody>
      </p:sp>
      <p:grpSp>
        <p:nvGrpSpPr>
          <p:cNvPr id="9" name="Group 9"/>
          <p:cNvGrpSpPr/>
          <p:nvPr/>
        </p:nvGrpSpPr>
        <p:grpSpPr>
          <a:xfrm>
            <a:off x="9568623" y="3090672"/>
            <a:ext cx="7047279" cy="2449500"/>
            <a:chOff x="0" y="0"/>
            <a:chExt cx="2383894" cy="940560"/>
          </a:xfrm>
          <a:solidFill>
            <a:srgbClr val="5D5D5D"/>
          </a:solidFill>
        </p:grpSpPr>
        <p:sp>
          <p:nvSpPr>
            <p:cNvPr id="10" name="Freeform 10"/>
            <p:cNvSpPr/>
            <p:nvPr/>
          </p:nvSpPr>
          <p:spPr>
            <a:xfrm>
              <a:off x="0" y="0"/>
              <a:ext cx="2383894" cy="940560"/>
            </a:xfrm>
            <a:custGeom>
              <a:avLst/>
              <a:gdLst/>
              <a:ahLst/>
              <a:cxnLst/>
              <a:rect l="l" t="t" r="r" b="b"/>
              <a:pathLst>
                <a:path w="2383894" h="940560">
                  <a:moveTo>
                    <a:pt x="0" y="0"/>
                  </a:moveTo>
                  <a:lnTo>
                    <a:pt x="2383894" y="0"/>
                  </a:lnTo>
                  <a:lnTo>
                    <a:pt x="2383894" y="940560"/>
                  </a:lnTo>
                  <a:lnTo>
                    <a:pt x="0" y="940560"/>
                  </a:lnTo>
                  <a:close/>
                </a:path>
              </a:pathLst>
            </a:custGeom>
            <a:grpFill/>
            <a:ln>
              <a:solidFill>
                <a:schemeClr val="tx1">
                  <a:lumMod val="50000"/>
                  <a:lumOff val="50000"/>
                </a:schemeClr>
              </a:solidFill>
            </a:ln>
          </p:spPr>
          <p:txBody>
            <a:bodyPr/>
            <a:lstStyle/>
            <a:p>
              <a:endParaRPr lang="en-US"/>
            </a:p>
          </p:txBody>
        </p:sp>
      </p:grpSp>
      <p:sp>
        <p:nvSpPr>
          <p:cNvPr id="11" name="AutoShape 11"/>
          <p:cNvSpPr/>
          <p:nvPr/>
        </p:nvSpPr>
        <p:spPr>
          <a:xfrm rot="16200000">
            <a:off x="10789728" y="4217908"/>
            <a:ext cx="1414499" cy="0"/>
          </a:xfrm>
          <a:prstGeom prst="line">
            <a:avLst/>
          </a:prstGeom>
          <a:ln w="38100" cap="flat">
            <a:solidFill>
              <a:srgbClr val="F5F5F5"/>
            </a:solidFill>
            <a:prstDash val="solid"/>
            <a:headEnd type="none" w="sm" len="sm"/>
            <a:tailEnd type="none" w="sm" len="sm"/>
          </a:ln>
        </p:spPr>
        <p:txBody>
          <a:bodyPr/>
          <a:lstStyle/>
          <a:p>
            <a:endParaRPr lang="en-US"/>
          </a:p>
        </p:txBody>
      </p:sp>
      <p:grpSp>
        <p:nvGrpSpPr>
          <p:cNvPr id="12" name="Group 12"/>
          <p:cNvGrpSpPr/>
          <p:nvPr/>
        </p:nvGrpSpPr>
        <p:grpSpPr>
          <a:xfrm>
            <a:off x="1360426" y="6491335"/>
            <a:ext cx="7047279" cy="2449500"/>
            <a:chOff x="0" y="0"/>
            <a:chExt cx="2383894" cy="940560"/>
          </a:xfrm>
          <a:solidFill>
            <a:srgbClr val="5D5D5D"/>
          </a:solidFill>
        </p:grpSpPr>
        <p:sp>
          <p:nvSpPr>
            <p:cNvPr id="13" name="Freeform 13"/>
            <p:cNvSpPr/>
            <p:nvPr/>
          </p:nvSpPr>
          <p:spPr>
            <a:xfrm>
              <a:off x="0" y="0"/>
              <a:ext cx="2383894" cy="940560"/>
            </a:xfrm>
            <a:custGeom>
              <a:avLst/>
              <a:gdLst/>
              <a:ahLst/>
              <a:cxnLst/>
              <a:rect l="l" t="t" r="r" b="b"/>
              <a:pathLst>
                <a:path w="2383894" h="940560">
                  <a:moveTo>
                    <a:pt x="0" y="0"/>
                  </a:moveTo>
                  <a:lnTo>
                    <a:pt x="2383894" y="0"/>
                  </a:lnTo>
                  <a:lnTo>
                    <a:pt x="2383894" y="940560"/>
                  </a:lnTo>
                  <a:lnTo>
                    <a:pt x="0" y="940560"/>
                  </a:lnTo>
                  <a:close/>
                </a:path>
              </a:pathLst>
            </a:custGeom>
            <a:grpFill/>
            <a:ln>
              <a:solidFill>
                <a:schemeClr val="tx1">
                  <a:lumMod val="50000"/>
                  <a:lumOff val="50000"/>
                </a:schemeClr>
              </a:solidFill>
            </a:ln>
          </p:spPr>
          <p:txBody>
            <a:bodyPr/>
            <a:lstStyle/>
            <a:p>
              <a:endParaRPr lang="en-US"/>
            </a:p>
          </p:txBody>
        </p:sp>
      </p:grpSp>
      <p:sp>
        <p:nvSpPr>
          <p:cNvPr id="14" name="AutoShape 14"/>
          <p:cNvSpPr/>
          <p:nvPr/>
        </p:nvSpPr>
        <p:spPr>
          <a:xfrm rot="16200000">
            <a:off x="2396609" y="7647757"/>
            <a:ext cx="1414499" cy="0"/>
          </a:xfrm>
          <a:prstGeom prst="line">
            <a:avLst/>
          </a:prstGeom>
          <a:ln w="38100" cap="flat">
            <a:solidFill>
              <a:srgbClr val="F5F5F5"/>
            </a:solidFill>
            <a:prstDash val="solid"/>
            <a:headEnd type="none" w="sm" len="sm"/>
            <a:tailEnd type="none" w="sm" len="sm"/>
          </a:ln>
        </p:spPr>
        <p:txBody>
          <a:bodyPr/>
          <a:lstStyle/>
          <a:p>
            <a:endParaRPr lang="en-US"/>
          </a:p>
        </p:txBody>
      </p:sp>
      <p:sp>
        <p:nvSpPr>
          <p:cNvPr id="17" name="TextBox 17"/>
          <p:cNvSpPr txBox="1"/>
          <p:nvPr/>
        </p:nvSpPr>
        <p:spPr>
          <a:xfrm>
            <a:off x="1135476" y="3201239"/>
            <a:ext cx="2133949" cy="1849755"/>
          </a:xfrm>
          <a:prstGeom prst="rect">
            <a:avLst/>
          </a:prstGeom>
        </p:spPr>
        <p:txBody>
          <a:bodyPr lIns="0" tIns="0" rIns="0" bIns="0" rtlCol="0" anchor="t">
            <a:spAutoFit/>
          </a:bodyPr>
          <a:lstStyle/>
          <a:p>
            <a:pPr algn="ctr">
              <a:lnSpc>
                <a:spcPts val="14625"/>
              </a:lnSpc>
            </a:pPr>
            <a:r>
              <a:rPr lang="en-US" sz="11700" b="1" spc="327">
                <a:solidFill>
                  <a:srgbClr val="FFFFFF"/>
                </a:solidFill>
                <a:latin typeface="Inter Bold"/>
                <a:ea typeface="Inter Bold"/>
                <a:cs typeface="Inter Bold"/>
                <a:sym typeface="Inter Bold"/>
              </a:rPr>
              <a:t>S</a:t>
            </a:r>
          </a:p>
        </p:txBody>
      </p:sp>
      <p:sp>
        <p:nvSpPr>
          <p:cNvPr id="18" name="TextBox 18"/>
          <p:cNvSpPr txBox="1"/>
          <p:nvPr/>
        </p:nvSpPr>
        <p:spPr>
          <a:xfrm>
            <a:off x="1135476" y="6623530"/>
            <a:ext cx="2133949" cy="1849755"/>
          </a:xfrm>
          <a:prstGeom prst="rect">
            <a:avLst/>
          </a:prstGeom>
        </p:spPr>
        <p:txBody>
          <a:bodyPr lIns="0" tIns="0" rIns="0" bIns="0" rtlCol="0" anchor="t">
            <a:spAutoFit/>
          </a:bodyPr>
          <a:lstStyle/>
          <a:p>
            <a:pPr algn="ctr">
              <a:lnSpc>
                <a:spcPts val="14625"/>
              </a:lnSpc>
            </a:pPr>
            <a:r>
              <a:rPr lang="en-US" sz="11700" b="1" spc="327">
                <a:solidFill>
                  <a:srgbClr val="FFFFFF"/>
                </a:solidFill>
                <a:latin typeface="Inter Bold"/>
                <a:ea typeface="Inter Bold"/>
                <a:cs typeface="Inter Bold"/>
                <a:sym typeface="Inter Bold"/>
              </a:rPr>
              <a:t>O</a:t>
            </a:r>
          </a:p>
        </p:txBody>
      </p:sp>
      <p:sp>
        <p:nvSpPr>
          <p:cNvPr id="19" name="TextBox 19"/>
          <p:cNvSpPr txBox="1"/>
          <p:nvPr/>
        </p:nvSpPr>
        <p:spPr>
          <a:xfrm>
            <a:off x="9565731" y="3201239"/>
            <a:ext cx="2133949" cy="1849755"/>
          </a:xfrm>
          <a:prstGeom prst="rect">
            <a:avLst/>
          </a:prstGeom>
        </p:spPr>
        <p:txBody>
          <a:bodyPr lIns="0" tIns="0" rIns="0" bIns="0" rtlCol="0" anchor="t">
            <a:spAutoFit/>
          </a:bodyPr>
          <a:lstStyle/>
          <a:p>
            <a:pPr algn="ctr">
              <a:lnSpc>
                <a:spcPts val="14625"/>
              </a:lnSpc>
            </a:pPr>
            <a:r>
              <a:rPr lang="en-US" sz="11700" b="1" spc="327">
                <a:solidFill>
                  <a:srgbClr val="FFFFFF"/>
                </a:solidFill>
                <a:latin typeface="Inter Bold"/>
                <a:ea typeface="Inter Bold"/>
                <a:cs typeface="Inter Bold"/>
                <a:sym typeface="Inter Bold"/>
              </a:rPr>
              <a:t>W</a:t>
            </a:r>
          </a:p>
        </p:txBody>
      </p:sp>
      <p:sp>
        <p:nvSpPr>
          <p:cNvPr id="20" name="TextBox 20"/>
          <p:cNvSpPr txBox="1"/>
          <p:nvPr/>
        </p:nvSpPr>
        <p:spPr>
          <a:xfrm>
            <a:off x="9528431" y="6619351"/>
            <a:ext cx="2133949" cy="1849755"/>
          </a:xfrm>
          <a:prstGeom prst="rect">
            <a:avLst/>
          </a:prstGeom>
        </p:spPr>
        <p:txBody>
          <a:bodyPr lIns="0" tIns="0" rIns="0" bIns="0" rtlCol="0" anchor="t">
            <a:spAutoFit/>
          </a:bodyPr>
          <a:lstStyle/>
          <a:p>
            <a:pPr algn="ctr">
              <a:lnSpc>
                <a:spcPts val="14625"/>
              </a:lnSpc>
            </a:pPr>
            <a:r>
              <a:rPr lang="en-US" sz="11700" b="1" spc="327">
                <a:solidFill>
                  <a:srgbClr val="FFFFFF"/>
                </a:solidFill>
                <a:latin typeface="Inter Bold"/>
                <a:ea typeface="Inter Bold"/>
                <a:cs typeface="Inter Bold"/>
                <a:sym typeface="Inter Bold"/>
              </a:rPr>
              <a:t>T</a:t>
            </a:r>
          </a:p>
        </p:txBody>
      </p:sp>
      <p:sp>
        <p:nvSpPr>
          <p:cNvPr id="24" name="TextBox 24"/>
          <p:cNvSpPr txBox="1"/>
          <p:nvPr/>
        </p:nvSpPr>
        <p:spPr>
          <a:xfrm>
            <a:off x="3501250" y="3627232"/>
            <a:ext cx="4678233" cy="2230034"/>
          </a:xfrm>
          <a:prstGeom prst="rect">
            <a:avLst/>
          </a:prstGeom>
        </p:spPr>
        <p:txBody>
          <a:bodyPr wrap="square" lIns="0" tIns="0" rIns="0" bIns="0" rtlCol="0" anchor="t">
            <a:spAutoFit/>
          </a:bodyPr>
          <a:lstStyle/>
          <a:p>
            <a:pPr marL="342900" indent="-342900">
              <a:lnSpc>
                <a:spcPts val="2539"/>
              </a:lnSpc>
              <a:buFont typeface="Arial"/>
              <a:buChar char="•"/>
            </a:pPr>
            <a:r>
              <a:rPr lang="en-US" spc="11">
                <a:solidFill>
                  <a:srgbClr val="FFFFFF"/>
                </a:solidFill>
                <a:latin typeface="Calibri"/>
                <a:ea typeface="Inter"/>
                <a:cs typeface="Inter"/>
              </a:rPr>
              <a:t>Clear governance framework.</a:t>
            </a:r>
            <a:endParaRPr lang="en-US">
              <a:solidFill>
                <a:srgbClr val="000000"/>
              </a:solidFill>
              <a:latin typeface="Calibri"/>
              <a:ea typeface="Calibri"/>
              <a:cs typeface="Calibri"/>
            </a:endParaRPr>
          </a:p>
          <a:p>
            <a:pPr marL="342900" indent="-342900">
              <a:lnSpc>
                <a:spcPts val="2539"/>
              </a:lnSpc>
              <a:buFont typeface="Arial"/>
              <a:buChar char="•"/>
            </a:pPr>
            <a:r>
              <a:rPr lang="en-US" spc="11">
                <a:solidFill>
                  <a:srgbClr val="FFFFFF"/>
                </a:solidFill>
                <a:latin typeface="Calibri"/>
                <a:ea typeface="Inter"/>
                <a:cs typeface="Inter"/>
              </a:rPr>
              <a:t>Detailed risk management identification and mitigation plans.</a:t>
            </a:r>
            <a:endParaRPr lang="en-US">
              <a:solidFill>
                <a:srgbClr val="000000"/>
              </a:solidFill>
              <a:latin typeface="Calibri"/>
              <a:ea typeface="Calibri"/>
              <a:cs typeface="Calibri"/>
            </a:endParaRPr>
          </a:p>
          <a:p>
            <a:pPr marL="342900" indent="-342900">
              <a:lnSpc>
                <a:spcPts val="2539"/>
              </a:lnSpc>
              <a:buFont typeface="Arial"/>
              <a:buChar char="•"/>
            </a:pPr>
            <a:r>
              <a:rPr lang="en-US" spc="11">
                <a:solidFill>
                  <a:srgbClr val="FFFFFF"/>
                </a:solidFill>
                <a:latin typeface="Calibri"/>
                <a:ea typeface="Inter"/>
                <a:cs typeface="Inter"/>
              </a:rPr>
              <a:t>Clear portfolio strategy and objectives established early on.</a:t>
            </a:r>
          </a:p>
          <a:p>
            <a:pPr marL="342900" indent="-342900">
              <a:lnSpc>
                <a:spcPts val="2539"/>
              </a:lnSpc>
              <a:buFont typeface="Arial"/>
              <a:buChar char="•"/>
            </a:pPr>
            <a:endParaRPr lang="en-US" sz="1950" spc="11">
              <a:solidFill>
                <a:srgbClr val="FFFFFF"/>
              </a:solidFill>
              <a:latin typeface="Calibri"/>
              <a:ea typeface="Inter"/>
              <a:cs typeface="Inter"/>
            </a:endParaRPr>
          </a:p>
          <a:p>
            <a:pPr marL="342900" indent="-342900">
              <a:lnSpc>
                <a:spcPts val="2539"/>
              </a:lnSpc>
              <a:buFont typeface="Arial"/>
              <a:buChar char="•"/>
            </a:pPr>
            <a:endParaRPr lang="en-US" sz="1950" spc="11">
              <a:solidFill>
                <a:srgbClr val="FFFFFF"/>
              </a:solidFill>
              <a:latin typeface="Calibri"/>
              <a:ea typeface="Inter"/>
              <a:cs typeface="Inter"/>
            </a:endParaRPr>
          </a:p>
        </p:txBody>
      </p:sp>
      <p:sp>
        <p:nvSpPr>
          <p:cNvPr id="26" name="TextBox 26"/>
          <p:cNvSpPr txBox="1"/>
          <p:nvPr/>
        </p:nvSpPr>
        <p:spPr>
          <a:xfrm>
            <a:off x="3501250" y="7232383"/>
            <a:ext cx="4556079" cy="1588833"/>
          </a:xfrm>
          <a:prstGeom prst="rect">
            <a:avLst/>
          </a:prstGeom>
        </p:spPr>
        <p:txBody>
          <a:bodyPr wrap="square" lIns="0" tIns="0" rIns="0" bIns="0" rtlCol="0" anchor="t">
            <a:spAutoFit/>
          </a:bodyPr>
          <a:lstStyle/>
          <a:p>
            <a:pPr marL="342900" indent="-342900" algn="l">
              <a:lnSpc>
                <a:spcPts val="2539"/>
              </a:lnSpc>
              <a:buFont typeface="Arial"/>
              <a:buChar char="•"/>
            </a:pPr>
            <a:r>
              <a:rPr lang="en-US" spc="11">
                <a:solidFill>
                  <a:srgbClr val="FFFFFF"/>
                </a:solidFill>
                <a:latin typeface="Calibri"/>
                <a:ea typeface="Inter"/>
                <a:cs typeface="Inter"/>
                <a:sym typeface="Inter"/>
              </a:rPr>
              <a:t>Reallocation of unused resources from other projects</a:t>
            </a:r>
          </a:p>
          <a:p>
            <a:pPr marL="342900" indent="-342900" algn="l">
              <a:lnSpc>
                <a:spcPts val="2539"/>
              </a:lnSpc>
              <a:buFont typeface="Arial"/>
              <a:buChar char="•"/>
            </a:pPr>
            <a:r>
              <a:rPr lang="en-US" spc="11">
                <a:solidFill>
                  <a:srgbClr val="FFFFFF"/>
                </a:solidFill>
                <a:latin typeface="Calibri"/>
                <a:ea typeface="Inter"/>
                <a:cs typeface="Inter"/>
                <a:sym typeface="Inter"/>
              </a:rPr>
              <a:t>Learning from past periods mistakes to optimize future decision-making</a:t>
            </a:r>
          </a:p>
          <a:p>
            <a:pPr marL="342900" indent="-342900" algn="l">
              <a:lnSpc>
                <a:spcPts val="2539"/>
              </a:lnSpc>
              <a:buFont typeface="Arial"/>
              <a:buChar char="•"/>
            </a:pPr>
            <a:endParaRPr lang="en-US" spc="11">
              <a:solidFill>
                <a:srgbClr val="FFFFFF"/>
              </a:solidFill>
              <a:latin typeface="Calibri"/>
              <a:ea typeface="Inter"/>
              <a:cs typeface="Inter"/>
            </a:endParaRPr>
          </a:p>
        </p:txBody>
      </p:sp>
      <p:sp>
        <p:nvSpPr>
          <p:cNvPr id="27" name="TextBox 27"/>
          <p:cNvSpPr txBox="1"/>
          <p:nvPr/>
        </p:nvSpPr>
        <p:spPr>
          <a:xfrm>
            <a:off x="11988549" y="3627233"/>
            <a:ext cx="4625881" cy="2230034"/>
          </a:xfrm>
          <a:prstGeom prst="rect">
            <a:avLst/>
          </a:prstGeom>
        </p:spPr>
        <p:txBody>
          <a:bodyPr wrap="square" lIns="0" tIns="0" rIns="0" bIns="0" rtlCol="0" anchor="t">
            <a:spAutoFit/>
          </a:bodyPr>
          <a:lstStyle/>
          <a:p>
            <a:pPr marL="342900" indent="-342900">
              <a:lnSpc>
                <a:spcPts val="2539"/>
              </a:lnSpc>
              <a:buFont typeface="Arial"/>
              <a:buChar char="•"/>
            </a:pPr>
            <a:r>
              <a:rPr lang="en-US" spc="11">
                <a:solidFill>
                  <a:srgbClr val="FFFFFF"/>
                </a:solidFill>
                <a:latin typeface="Calibri"/>
                <a:ea typeface="Inter"/>
                <a:cs typeface="Inter"/>
              </a:rPr>
              <a:t>Misalignment between project leaders – narrow view of portfolio. </a:t>
            </a:r>
          </a:p>
          <a:p>
            <a:pPr marL="342900" indent="-342900">
              <a:lnSpc>
                <a:spcPts val="2539"/>
              </a:lnSpc>
              <a:buFont typeface="Arial"/>
              <a:buChar char="•"/>
            </a:pPr>
            <a:r>
              <a:rPr lang="en-US" spc="11">
                <a:solidFill>
                  <a:srgbClr val="FFFFFF"/>
                </a:solidFill>
                <a:latin typeface="Calibri"/>
                <a:ea typeface="Inter"/>
                <a:cs typeface="Inter"/>
              </a:rPr>
              <a:t>Lower priority projects underperformed</a:t>
            </a:r>
          </a:p>
          <a:p>
            <a:pPr marL="342900" indent="-342900">
              <a:lnSpc>
                <a:spcPts val="2539"/>
              </a:lnSpc>
              <a:buFont typeface="Arial"/>
              <a:buChar char="•"/>
            </a:pPr>
            <a:r>
              <a:rPr lang="en-US" spc="11">
                <a:solidFill>
                  <a:srgbClr val="FFFFFF"/>
                </a:solidFill>
                <a:latin typeface="Calibri"/>
                <a:ea typeface="Inter"/>
                <a:cs typeface="Inter"/>
              </a:rPr>
              <a:t>Project overlaps, limiting availability of resources. </a:t>
            </a:r>
          </a:p>
          <a:p>
            <a:pPr marL="342900" indent="-342900">
              <a:lnSpc>
                <a:spcPts val="2539"/>
              </a:lnSpc>
              <a:buFont typeface="Arial"/>
              <a:buChar char="•"/>
            </a:pPr>
            <a:endParaRPr lang="en-US" sz="1950" spc="11">
              <a:solidFill>
                <a:srgbClr val="FFFFFF"/>
              </a:solidFill>
              <a:latin typeface="Calibri"/>
              <a:ea typeface="Inter"/>
              <a:cs typeface="Inter"/>
            </a:endParaRPr>
          </a:p>
          <a:p>
            <a:pPr marL="342900" indent="-342900">
              <a:lnSpc>
                <a:spcPts val="2539"/>
              </a:lnSpc>
              <a:buFont typeface="Arial"/>
              <a:buChar char="•"/>
            </a:pPr>
            <a:endParaRPr lang="en-US" sz="1950" spc="11">
              <a:solidFill>
                <a:srgbClr val="FFFFFF"/>
              </a:solidFill>
              <a:latin typeface="Calibri"/>
              <a:ea typeface="Inter"/>
              <a:cs typeface="Inter"/>
            </a:endParaRPr>
          </a:p>
        </p:txBody>
      </p:sp>
      <p:sp>
        <p:nvSpPr>
          <p:cNvPr id="28" name="TextBox 28"/>
          <p:cNvSpPr txBox="1"/>
          <p:nvPr/>
        </p:nvSpPr>
        <p:spPr>
          <a:xfrm>
            <a:off x="11988548" y="7075331"/>
            <a:ext cx="4311774" cy="1268232"/>
          </a:xfrm>
          <a:prstGeom prst="rect">
            <a:avLst/>
          </a:prstGeom>
          <a:ln>
            <a:noFill/>
          </a:ln>
        </p:spPr>
        <p:txBody>
          <a:bodyPr wrap="square" lIns="0" tIns="0" rIns="0" bIns="0" rtlCol="0" anchor="t">
            <a:spAutoFit/>
          </a:bodyPr>
          <a:lstStyle/>
          <a:p>
            <a:pPr marL="342900" indent="-342900" algn="l">
              <a:lnSpc>
                <a:spcPts val="2539"/>
              </a:lnSpc>
              <a:buFont typeface="Arial"/>
              <a:buChar char="•"/>
            </a:pPr>
            <a:r>
              <a:rPr lang="en-US" sz="1950" spc="11">
                <a:solidFill>
                  <a:schemeClr val="bg1"/>
                </a:solidFill>
                <a:latin typeface="Calibri"/>
                <a:ea typeface="Inter"/>
                <a:cs typeface="Inter"/>
                <a:sym typeface="Inter"/>
              </a:rPr>
              <a:t>Unforeseen changes by external suppliers and manufacturers. </a:t>
            </a:r>
          </a:p>
          <a:p>
            <a:pPr marL="342900" indent="-342900" algn="l">
              <a:lnSpc>
                <a:spcPts val="2539"/>
              </a:lnSpc>
              <a:buFont typeface="Arial"/>
              <a:buChar char="•"/>
            </a:pPr>
            <a:r>
              <a:rPr lang="en-US" sz="1950" spc="11">
                <a:solidFill>
                  <a:schemeClr val="bg1"/>
                </a:solidFill>
                <a:latin typeface="Calibri"/>
                <a:ea typeface="Inter"/>
                <a:cs typeface="Inter"/>
                <a:sym typeface="Inter"/>
              </a:rPr>
              <a:t> Conflicts between team members over decisions. </a:t>
            </a:r>
            <a:endParaRPr lang="en-US" sz="1950" spc="11">
              <a:solidFill>
                <a:schemeClr val="bg1"/>
              </a:solidFill>
              <a:latin typeface="Calibri"/>
              <a:ea typeface="Inter"/>
              <a:cs typeface="Inter"/>
            </a:endParaRPr>
          </a:p>
        </p:txBody>
      </p:sp>
      <p:sp>
        <p:nvSpPr>
          <p:cNvPr id="29" name="Freeform 29"/>
          <p:cNvSpPr/>
          <p:nvPr/>
        </p:nvSpPr>
        <p:spPr>
          <a:xfrm>
            <a:off x="16108172" y="0"/>
            <a:ext cx="2179828" cy="636510"/>
          </a:xfrm>
          <a:custGeom>
            <a:avLst/>
            <a:gdLst/>
            <a:ahLst/>
            <a:cxnLst/>
            <a:rect l="l" t="t" r="r" b="b"/>
            <a:pathLst>
              <a:path w="2179828" h="636510">
                <a:moveTo>
                  <a:pt x="0" y="0"/>
                </a:moveTo>
                <a:lnTo>
                  <a:pt x="2179828" y="0"/>
                </a:lnTo>
                <a:lnTo>
                  <a:pt x="2179828" y="636510"/>
                </a:lnTo>
                <a:lnTo>
                  <a:pt x="0" y="636510"/>
                </a:lnTo>
                <a:lnTo>
                  <a:pt x="0" y="0"/>
                </a:lnTo>
                <a:close/>
              </a:path>
            </a:pathLst>
          </a:custGeom>
          <a:blipFill>
            <a:blip r:embed="rId2"/>
            <a:stretch>
              <a:fillRect/>
            </a:stretch>
          </a:blipFill>
        </p:spPr>
        <p:txBody>
          <a:bodyPr/>
          <a:lstStyle/>
          <a:p>
            <a:endParaRPr lang="en-US"/>
          </a:p>
        </p:txBody>
      </p:sp>
      <p:pic>
        <p:nvPicPr>
          <p:cNvPr id="30" name="Picture 29" descr="A white bull with horns and coins in the background&#10;&#10;Description automatically generated">
            <a:extLst>
              <a:ext uri="{FF2B5EF4-FFF2-40B4-BE49-F238E27FC236}">
                <a16:creationId xmlns:a16="http://schemas.microsoft.com/office/drawing/2014/main" id="{45931E6B-A6D7-41DA-A680-CFB9589E12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25083" y="8654563"/>
            <a:ext cx="1632437" cy="1632437"/>
          </a:xfrm>
          <a:prstGeom prst="rect">
            <a:avLst/>
          </a:prstGeom>
        </p:spPr>
      </p:pic>
      <p:sp>
        <p:nvSpPr>
          <p:cNvPr id="2" name="Rectangle 1">
            <a:extLst>
              <a:ext uri="{FF2B5EF4-FFF2-40B4-BE49-F238E27FC236}">
                <a16:creationId xmlns:a16="http://schemas.microsoft.com/office/drawing/2014/main" id="{AF4DA979-3CEB-469F-48BD-286AACC8021B}"/>
              </a:ext>
            </a:extLst>
          </p:cNvPr>
          <p:cNvSpPr/>
          <p:nvPr/>
        </p:nvSpPr>
        <p:spPr>
          <a:xfrm>
            <a:off x="1378580" y="738182"/>
            <a:ext cx="15530839" cy="1632437"/>
          </a:xfrm>
          <a:prstGeom prst="rect">
            <a:avLst/>
          </a:prstGeom>
          <a:solidFill>
            <a:srgbClr val="5D5D5D"/>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457200" indent="-457200">
              <a:buAutoNum type="arabicPeriod"/>
            </a:pPr>
            <a:r>
              <a:rPr lang="en-GB" sz="2200">
                <a:solidFill>
                  <a:srgbClr val="FFFFFF"/>
                </a:solidFill>
                <a:ea typeface="Calibri"/>
                <a:cs typeface="Calibri"/>
              </a:rPr>
              <a:t>Good prioritisation of projects at the portfolio level, however lack of consideration for resource allocation to lower priority projects (i.e. Albania).</a:t>
            </a:r>
            <a:endParaRPr lang="en-US" sz="2200"/>
          </a:p>
          <a:p>
            <a:pPr marL="457200" indent="-457200">
              <a:buAutoNum type="arabicPeriod"/>
            </a:pPr>
            <a:r>
              <a:rPr lang="en-GB" sz="2200">
                <a:solidFill>
                  <a:srgbClr val="FFFFFF"/>
                </a:solidFill>
                <a:ea typeface="Calibri"/>
                <a:cs typeface="Calibri"/>
              </a:rPr>
              <a:t>Inconsistent choice of suppliers and manufacturers across all projects – maintain consistency for future projects. </a:t>
            </a:r>
          </a:p>
          <a:p>
            <a:pPr marL="457200" indent="-457200">
              <a:buAutoNum type="arabicPeriod"/>
            </a:pPr>
            <a:r>
              <a:rPr lang="en-GB" sz="2200">
                <a:solidFill>
                  <a:srgbClr val="FFFFFF"/>
                </a:solidFill>
                <a:ea typeface="Calibri"/>
                <a:cs typeface="Calibri"/>
              </a:rPr>
              <a:t>Clear communication plans and emphasis on collaboration is essential to project performance. </a:t>
            </a:r>
          </a:p>
          <a:p>
            <a:pPr marL="457200" indent="-457200">
              <a:buAutoNum type="arabicPeriod"/>
            </a:pPr>
            <a:endParaRPr lang="en-GB">
              <a:ea typeface="Calibri"/>
              <a:cs typeface="Calibri"/>
            </a:endParaRPr>
          </a:p>
          <a:p>
            <a:pPr marL="457200" indent="-457200">
              <a:buAutoNum type="arabicPeriod"/>
            </a:pPr>
            <a:endParaRPr lang="en-GB" sz="2000">
              <a:solidFill>
                <a:srgbClr val="FFFFFF"/>
              </a:solidFill>
              <a:ea typeface="Calibri"/>
              <a:cs typeface="Calibri"/>
            </a:endParaRPr>
          </a:p>
          <a:p>
            <a:endParaRPr lang="en-GB" sz="2000">
              <a:solidFill>
                <a:srgbClr val="FFFFFF"/>
              </a:solidFill>
              <a:ea typeface="Calibri"/>
              <a:cs typeface="Calibri"/>
            </a:endParaRPr>
          </a:p>
          <a:p>
            <a:endParaRPr lang="en-GB" sz="2000">
              <a:solidFill>
                <a:srgbClr val="FFFFFF"/>
              </a:solidFill>
              <a:ea typeface="Calibri"/>
              <a:cs typeface="Calibri"/>
            </a:endParaRPr>
          </a:p>
          <a:p>
            <a:pPr marL="285750" indent="-285750">
              <a:buAutoNum type="arabicPeriod"/>
            </a:pPr>
            <a:endParaRPr lang="en-GB" sz="2000">
              <a:solidFill>
                <a:srgbClr val="FFFFFF"/>
              </a:solidFill>
              <a:ea typeface="Calibri"/>
              <a:cs typeface="Calibri"/>
            </a:endParaRPr>
          </a:p>
          <a:p>
            <a:pPr marL="285750" indent="-285750">
              <a:buAutoNum type="arabicPeriod"/>
            </a:pPr>
            <a:endParaRPr lang="en-GB" sz="2000">
              <a:solidFill>
                <a:srgbClr val="FFFFFF"/>
              </a:solidFill>
              <a:ea typeface="Calibri"/>
              <a:cs typeface="Calibri"/>
            </a:endParaRPr>
          </a:p>
          <a:p>
            <a:pPr marL="285750" indent="-285750">
              <a:buAutoNum type="arabicPeriod"/>
            </a:pPr>
            <a:endParaRPr lang="en-GB" sz="2000">
              <a:solidFill>
                <a:srgbClr val="FFFFFF"/>
              </a:solidFill>
              <a:ea typeface="Calibri"/>
              <a:cs typeface="Calibri"/>
            </a:endParaRPr>
          </a:p>
          <a:p>
            <a:pPr marL="285750" indent="-285750">
              <a:buAutoNum type="arabicPeriod"/>
            </a:pPr>
            <a:endParaRPr lang="en-GB">
              <a:solidFill>
                <a:srgbClr val="FFFFFF"/>
              </a:solidFill>
              <a:ea typeface="Calibri"/>
              <a:cs typeface="Calibri"/>
            </a:endParaRPr>
          </a:p>
        </p:txBody>
      </p:sp>
      <p:sp>
        <p:nvSpPr>
          <p:cNvPr id="31" name="TextBox 30">
            <a:extLst>
              <a:ext uri="{FF2B5EF4-FFF2-40B4-BE49-F238E27FC236}">
                <a16:creationId xmlns:a16="http://schemas.microsoft.com/office/drawing/2014/main" id="{3296DD17-3A9D-29EA-6968-189484A1577D}"/>
              </a:ext>
            </a:extLst>
          </p:cNvPr>
          <p:cNvSpPr txBox="1"/>
          <p:nvPr/>
        </p:nvSpPr>
        <p:spPr>
          <a:xfrm>
            <a:off x="1589227" y="4773168"/>
            <a:ext cx="1247242" cy="369332"/>
          </a:xfrm>
          <a:prstGeom prst="rect">
            <a:avLst/>
          </a:prstGeom>
          <a:noFill/>
        </p:spPr>
        <p:txBody>
          <a:bodyPr wrap="square" rtlCol="0">
            <a:spAutoFit/>
          </a:bodyPr>
          <a:lstStyle/>
          <a:p>
            <a:r>
              <a:rPr lang="en-US" b="1">
                <a:solidFill>
                  <a:schemeClr val="bg1"/>
                </a:solidFill>
              </a:rPr>
              <a:t>Strengths</a:t>
            </a:r>
          </a:p>
        </p:txBody>
      </p:sp>
      <p:sp>
        <p:nvSpPr>
          <p:cNvPr id="34" name="TextBox 33">
            <a:extLst>
              <a:ext uri="{FF2B5EF4-FFF2-40B4-BE49-F238E27FC236}">
                <a16:creationId xmlns:a16="http://schemas.microsoft.com/office/drawing/2014/main" id="{F34CF679-C0E4-CDD3-5DE9-B3D6F4B535AF}"/>
              </a:ext>
            </a:extLst>
          </p:cNvPr>
          <p:cNvSpPr txBox="1"/>
          <p:nvPr/>
        </p:nvSpPr>
        <p:spPr>
          <a:xfrm>
            <a:off x="9501908" y="4713095"/>
            <a:ext cx="1973087" cy="369332"/>
          </a:xfrm>
          <a:prstGeom prst="rect">
            <a:avLst/>
          </a:prstGeom>
          <a:noFill/>
        </p:spPr>
        <p:txBody>
          <a:bodyPr wrap="square" rtlCol="0">
            <a:spAutoFit/>
          </a:bodyPr>
          <a:lstStyle/>
          <a:p>
            <a:pPr lvl="1"/>
            <a:r>
              <a:rPr lang="en-US" b="1">
                <a:solidFill>
                  <a:schemeClr val="bg1"/>
                </a:solidFill>
              </a:rPr>
              <a:t>Weaknesses</a:t>
            </a:r>
          </a:p>
        </p:txBody>
      </p:sp>
      <p:sp>
        <p:nvSpPr>
          <p:cNvPr id="35" name="TextBox 34">
            <a:extLst>
              <a:ext uri="{FF2B5EF4-FFF2-40B4-BE49-F238E27FC236}">
                <a16:creationId xmlns:a16="http://schemas.microsoft.com/office/drawing/2014/main" id="{5C94043E-E20B-BF1E-73A8-BB47DC28B64B}"/>
              </a:ext>
            </a:extLst>
          </p:cNvPr>
          <p:cNvSpPr txBox="1"/>
          <p:nvPr/>
        </p:nvSpPr>
        <p:spPr>
          <a:xfrm>
            <a:off x="943415" y="8192924"/>
            <a:ext cx="1973087" cy="369332"/>
          </a:xfrm>
          <a:prstGeom prst="rect">
            <a:avLst/>
          </a:prstGeom>
          <a:noFill/>
        </p:spPr>
        <p:txBody>
          <a:bodyPr wrap="square" rtlCol="0">
            <a:spAutoFit/>
          </a:bodyPr>
          <a:lstStyle/>
          <a:p>
            <a:pPr lvl="1"/>
            <a:r>
              <a:rPr lang="en-US" b="1">
                <a:solidFill>
                  <a:schemeClr val="bg1"/>
                </a:solidFill>
              </a:rPr>
              <a:t>Opportunities</a:t>
            </a:r>
          </a:p>
        </p:txBody>
      </p:sp>
      <p:sp>
        <p:nvSpPr>
          <p:cNvPr id="36" name="TextBox 35">
            <a:extLst>
              <a:ext uri="{FF2B5EF4-FFF2-40B4-BE49-F238E27FC236}">
                <a16:creationId xmlns:a16="http://schemas.microsoft.com/office/drawing/2014/main" id="{0A7FAD6C-DDA4-77AD-61FA-9CFD9A16FDAD}"/>
              </a:ext>
            </a:extLst>
          </p:cNvPr>
          <p:cNvSpPr txBox="1"/>
          <p:nvPr/>
        </p:nvSpPr>
        <p:spPr>
          <a:xfrm>
            <a:off x="9693314" y="8083088"/>
            <a:ext cx="1973087" cy="369332"/>
          </a:xfrm>
          <a:prstGeom prst="rect">
            <a:avLst/>
          </a:prstGeom>
          <a:noFill/>
        </p:spPr>
        <p:txBody>
          <a:bodyPr wrap="square" rtlCol="0">
            <a:spAutoFit/>
          </a:bodyPr>
          <a:lstStyle/>
          <a:p>
            <a:pPr lvl="1"/>
            <a:r>
              <a:rPr lang="en-US" b="1">
                <a:solidFill>
                  <a:schemeClr val="bg1"/>
                </a:solidFill>
              </a:rPr>
              <a:t>Threats</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a:off x="4515505" y="3682862"/>
            <a:ext cx="9256990" cy="0"/>
          </a:xfrm>
          <a:prstGeom prst="line">
            <a:avLst/>
          </a:prstGeom>
          <a:ln w="28575" cap="flat">
            <a:solidFill>
              <a:srgbClr val="F27100"/>
            </a:solidFill>
            <a:prstDash val="solid"/>
            <a:headEnd type="none" w="sm" len="sm"/>
            <a:tailEnd type="none" w="sm" len="sm"/>
          </a:ln>
        </p:spPr>
        <p:txBody>
          <a:bodyPr/>
          <a:lstStyle/>
          <a:p>
            <a:endParaRPr lang="en-US"/>
          </a:p>
        </p:txBody>
      </p:sp>
      <p:sp>
        <p:nvSpPr>
          <p:cNvPr id="4" name="AutoShape 4"/>
          <p:cNvSpPr/>
          <p:nvPr/>
        </p:nvSpPr>
        <p:spPr>
          <a:xfrm>
            <a:off x="4515505" y="5871653"/>
            <a:ext cx="9256990" cy="0"/>
          </a:xfrm>
          <a:prstGeom prst="line">
            <a:avLst/>
          </a:prstGeom>
          <a:ln w="28575" cap="flat">
            <a:solidFill>
              <a:srgbClr val="F27100"/>
            </a:solidFill>
            <a:prstDash val="solid"/>
            <a:headEnd type="none" w="sm" len="sm"/>
            <a:tailEnd type="none" w="sm" len="sm"/>
          </a:ln>
        </p:spPr>
        <p:txBody>
          <a:bodyPr/>
          <a:lstStyle/>
          <a:p>
            <a:endParaRPr lang="en-US"/>
          </a:p>
        </p:txBody>
      </p:sp>
      <p:sp>
        <p:nvSpPr>
          <p:cNvPr id="5" name="TextBox 5"/>
          <p:cNvSpPr txBox="1"/>
          <p:nvPr/>
        </p:nvSpPr>
        <p:spPr>
          <a:xfrm>
            <a:off x="896047" y="3485793"/>
            <a:ext cx="16469630" cy="1820593"/>
          </a:xfrm>
          <a:prstGeom prst="rect">
            <a:avLst/>
          </a:prstGeom>
        </p:spPr>
        <p:txBody>
          <a:bodyPr wrap="square" lIns="0" tIns="0" rIns="0" bIns="0" rtlCol="0" anchor="t">
            <a:spAutoFit/>
          </a:bodyPr>
          <a:lstStyle/>
          <a:p>
            <a:pPr algn="ctr">
              <a:lnSpc>
                <a:spcPts val="15820"/>
              </a:lnSpc>
            </a:pPr>
            <a:r>
              <a:rPr lang="en-US" sz="6600" spc="406">
                <a:solidFill>
                  <a:srgbClr val="FFFFFF"/>
                </a:solidFill>
                <a:latin typeface="Archivo Black"/>
                <a:ea typeface="Archivo Black"/>
                <a:cs typeface="Archivo Black"/>
                <a:sym typeface="Archivo Black"/>
              </a:rPr>
              <a:t>THANK YOU FOR LISTENING </a:t>
            </a:r>
          </a:p>
        </p:txBody>
      </p:sp>
      <p:sp>
        <p:nvSpPr>
          <p:cNvPr id="6" name="TextBox 6"/>
          <p:cNvSpPr txBox="1"/>
          <p:nvPr/>
        </p:nvSpPr>
        <p:spPr>
          <a:xfrm>
            <a:off x="5217897" y="6293163"/>
            <a:ext cx="7852206" cy="505908"/>
          </a:xfrm>
          <a:prstGeom prst="rect">
            <a:avLst/>
          </a:prstGeom>
        </p:spPr>
        <p:txBody>
          <a:bodyPr lIns="0" tIns="0" rIns="0" bIns="0" rtlCol="0" anchor="t">
            <a:spAutoFit/>
          </a:bodyPr>
          <a:lstStyle/>
          <a:p>
            <a:pPr algn="ctr">
              <a:lnSpc>
                <a:spcPts val="4060"/>
              </a:lnSpc>
            </a:pPr>
            <a:r>
              <a:rPr lang="en-US" sz="2900" b="1" spc="507">
                <a:solidFill>
                  <a:srgbClr val="FFFFFF"/>
                </a:solidFill>
                <a:latin typeface="Garet Bold"/>
                <a:ea typeface="Garet Bold"/>
                <a:cs typeface="Garet Bold"/>
                <a:sym typeface="Garet Bold"/>
              </a:rPr>
              <a:t>We welcome any questions. </a:t>
            </a:r>
          </a:p>
        </p:txBody>
      </p:sp>
      <p:sp>
        <p:nvSpPr>
          <p:cNvPr id="7" name="Freeform 26">
            <a:extLst>
              <a:ext uri="{FF2B5EF4-FFF2-40B4-BE49-F238E27FC236}">
                <a16:creationId xmlns:a16="http://schemas.microsoft.com/office/drawing/2014/main" id="{D4418C62-1FE9-1ECB-877A-6B77140A8A49}"/>
              </a:ext>
            </a:extLst>
          </p:cNvPr>
          <p:cNvSpPr/>
          <p:nvPr/>
        </p:nvSpPr>
        <p:spPr>
          <a:xfrm>
            <a:off x="16108172" y="0"/>
            <a:ext cx="2179828" cy="636510"/>
          </a:xfrm>
          <a:custGeom>
            <a:avLst/>
            <a:gdLst/>
            <a:ahLst/>
            <a:cxnLst/>
            <a:rect l="l" t="t" r="r" b="b"/>
            <a:pathLst>
              <a:path w="2179828" h="636510">
                <a:moveTo>
                  <a:pt x="0" y="0"/>
                </a:moveTo>
                <a:lnTo>
                  <a:pt x="2179828" y="0"/>
                </a:lnTo>
                <a:lnTo>
                  <a:pt x="2179828" y="636510"/>
                </a:lnTo>
                <a:lnTo>
                  <a:pt x="0" y="636510"/>
                </a:lnTo>
                <a:lnTo>
                  <a:pt x="0" y="0"/>
                </a:lnTo>
                <a:close/>
              </a:path>
            </a:pathLst>
          </a:custGeom>
          <a:blipFill>
            <a:blip r:embed="rId2"/>
            <a:stretch>
              <a:fillRect/>
            </a:stretch>
          </a:blipFill>
        </p:spPr>
        <p:txBody>
          <a:bodyPr/>
          <a:lstStyle/>
          <a:p>
            <a:endParaRPr lang="en-US"/>
          </a:p>
        </p:txBody>
      </p:sp>
      <p:pic>
        <p:nvPicPr>
          <p:cNvPr id="9" name="Picture 8" descr="A white bull with horns and coins in the background&#10;&#10;Description automatically generated">
            <a:extLst>
              <a:ext uri="{FF2B5EF4-FFF2-40B4-BE49-F238E27FC236}">
                <a16:creationId xmlns:a16="http://schemas.microsoft.com/office/drawing/2014/main" id="{43DF541D-7E6A-89B1-A1B9-33EA0B9BA0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25083" y="8654563"/>
            <a:ext cx="1632437" cy="1632437"/>
          </a:xfrm>
          <a:prstGeom prst="rect">
            <a:avLst/>
          </a:prstGeom>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reeform 10"/>
          <p:cNvSpPr/>
          <p:nvPr/>
        </p:nvSpPr>
        <p:spPr>
          <a:xfrm>
            <a:off x="16108172" y="0"/>
            <a:ext cx="2179828" cy="636510"/>
          </a:xfrm>
          <a:custGeom>
            <a:avLst/>
            <a:gdLst/>
            <a:ahLst/>
            <a:cxnLst/>
            <a:rect l="l" t="t" r="r" b="b"/>
            <a:pathLst>
              <a:path w="2179828" h="636510">
                <a:moveTo>
                  <a:pt x="0" y="0"/>
                </a:moveTo>
                <a:lnTo>
                  <a:pt x="2179828" y="0"/>
                </a:lnTo>
                <a:lnTo>
                  <a:pt x="2179828" y="636510"/>
                </a:lnTo>
                <a:lnTo>
                  <a:pt x="0" y="636510"/>
                </a:lnTo>
                <a:lnTo>
                  <a:pt x="0" y="0"/>
                </a:lnTo>
                <a:close/>
              </a:path>
            </a:pathLst>
          </a:custGeom>
          <a:blipFill>
            <a:blip r:embed="rId2"/>
            <a:stretch>
              <a:fillRect/>
            </a:stretch>
          </a:blipFill>
        </p:spPr>
        <p:txBody>
          <a:bodyPr/>
          <a:lstStyle/>
          <a:p>
            <a:endParaRPr lang="en-US"/>
          </a:p>
        </p:txBody>
      </p:sp>
      <p:pic>
        <p:nvPicPr>
          <p:cNvPr id="12" name="Picture 11" descr="A white bull with horns and coins in the background&#10;&#10;Description automatically generated">
            <a:extLst>
              <a:ext uri="{FF2B5EF4-FFF2-40B4-BE49-F238E27FC236}">
                <a16:creationId xmlns:a16="http://schemas.microsoft.com/office/drawing/2014/main" id="{C167FC68-91AB-67B3-67B7-82EF8038F9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25083" y="8654563"/>
            <a:ext cx="1632437" cy="1632437"/>
          </a:xfrm>
          <a:prstGeom prst="rect">
            <a:avLst/>
          </a:prstGeom>
        </p:spPr>
      </p:pic>
      <p:sp>
        <p:nvSpPr>
          <p:cNvPr id="6" name="TextBox 9">
            <a:extLst>
              <a:ext uri="{FF2B5EF4-FFF2-40B4-BE49-F238E27FC236}">
                <a16:creationId xmlns:a16="http://schemas.microsoft.com/office/drawing/2014/main" id="{E513C72D-F8FB-2221-85C8-87E403EEA8F2}"/>
              </a:ext>
            </a:extLst>
          </p:cNvPr>
          <p:cNvSpPr txBox="1"/>
          <p:nvPr/>
        </p:nvSpPr>
        <p:spPr>
          <a:xfrm>
            <a:off x="3008934" y="557213"/>
            <a:ext cx="12456234" cy="826124"/>
          </a:xfrm>
          <a:prstGeom prst="rect">
            <a:avLst/>
          </a:prstGeom>
        </p:spPr>
        <p:txBody>
          <a:bodyPr wrap="square" lIns="0" tIns="0" rIns="0" bIns="0" rtlCol="0" anchor="t">
            <a:spAutoFit/>
          </a:bodyPr>
          <a:lstStyle/>
          <a:p>
            <a:pPr algn="ctr">
              <a:lnSpc>
                <a:spcPts val="6912"/>
              </a:lnSpc>
            </a:pPr>
            <a:r>
              <a:rPr lang="en-US" sz="4800" b="1">
                <a:solidFill>
                  <a:schemeClr val="bg1"/>
                </a:solidFill>
                <a:latin typeface="Calibri"/>
                <a:ea typeface="Calibri"/>
                <a:cs typeface="Calibri"/>
                <a:sym typeface="Archivo Black"/>
              </a:rPr>
              <a:t>ORGANISATIONAL</a:t>
            </a:r>
            <a:r>
              <a:rPr lang="en-US" sz="4800" b="1">
                <a:solidFill>
                  <a:schemeClr val="bg1"/>
                </a:solidFill>
                <a:sym typeface="Archivo Black"/>
              </a:rPr>
              <a:t> STRUCTURE </a:t>
            </a:r>
            <a:endParaRPr lang="en-US" sz="4400" b="1">
              <a:solidFill>
                <a:schemeClr val="bg1"/>
              </a:solidFill>
              <a:ea typeface="Calibri"/>
              <a:cs typeface="Calibri"/>
            </a:endParaRPr>
          </a:p>
        </p:txBody>
      </p:sp>
      <p:pic>
        <p:nvPicPr>
          <p:cNvPr id="7" name="Picture 6">
            <a:extLst>
              <a:ext uri="{FF2B5EF4-FFF2-40B4-BE49-F238E27FC236}">
                <a16:creationId xmlns:a16="http://schemas.microsoft.com/office/drawing/2014/main" id="{4BFEA1C5-EDED-24F1-AD1C-10FD50DE397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38654" y="318255"/>
            <a:ext cx="13410692" cy="10058019"/>
          </a:xfrm>
          <a:prstGeom prst="rect">
            <a:avLst/>
          </a:prstGeom>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6AD4E413-3002-F8C7-8719-3775E745FF49}"/>
              </a:ext>
            </a:extLst>
          </p:cNvPr>
          <p:cNvSpPr/>
          <p:nvPr/>
        </p:nvSpPr>
        <p:spPr>
          <a:xfrm>
            <a:off x="2528888" y="900111"/>
            <a:ext cx="13701712" cy="8486775"/>
          </a:xfrm>
          <a:prstGeom prst="rect">
            <a:avLst/>
          </a:prstGeom>
          <a:solidFill>
            <a:schemeClr val="tx1">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4" name="Group 3">
            <a:extLst>
              <a:ext uri="{FF2B5EF4-FFF2-40B4-BE49-F238E27FC236}">
                <a16:creationId xmlns:a16="http://schemas.microsoft.com/office/drawing/2014/main" id="{4C56989C-ECA4-103B-DB7F-4ECF15BD58CF}"/>
              </a:ext>
            </a:extLst>
          </p:cNvPr>
          <p:cNvGrpSpPr/>
          <p:nvPr/>
        </p:nvGrpSpPr>
        <p:grpSpPr>
          <a:xfrm>
            <a:off x="3944251" y="1525518"/>
            <a:ext cx="10876649" cy="7554288"/>
            <a:chOff x="2001151" y="1425505"/>
            <a:chExt cx="10876649" cy="7554288"/>
          </a:xfrm>
        </p:grpSpPr>
        <p:sp>
          <p:nvSpPr>
            <p:cNvPr id="3" name="Freeform 4">
              <a:extLst>
                <a:ext uri="{FF2B5EF4-FFF2-40B4-BE49-F238E27FC236}">
                  <a16:creationId xmlns:a16="http://schemas.microsoft.com/office/drawing/2014/main" id="{1EF506E4-0215-96FD-0467-AC560879EEED}"/>
                </a:ext>
              </a:extLst>
            </p:cNvPr>
            <p:cNvSpPr/>
            <p:nvPr/>
          </p:nvSpPr>
          <p:spPr>
            <a:xfrm>
              <a:off x="2025657" y="1737508"/>
              <a:ext cx="798306" cy="1028413"/>
            </a:xfrm>
            <a:custGeom>
              <a:avLst/>
              <a:gdLst/>
              <a:ahLst/>
              <a:cxnLst/>
              <a:rect l="l" t="t" r="r" b="b"/>
              <a:pathLst>
                <a:path w="798306" h="1028413">
                  <a:moveTo>
                    <a:pt x="0" y="0"/>
                  </a:moveTo>
                  <a:lnTo>
                    <a:pt x="798306" y="0"/>
                  </a:lnTo>
                  <a:lnTo>
                    <a:pt x="798306" y="1028414"/>
                  </a:lnTo>
                  <a:lnTo>
                    <a:pt x="0" y="1028414"/>
                  </a:lnTo>
                  <a:lnTo>
                    <a:pt x="0" y="0"/>
                  </a:lnTo>
                  <a:close/>
                </a:path>
              </a:pathLst>
            </a:custGeom>
            <a:blipFill>
              <a:blip r:embed="rId2">
                <a:extLst>
                  <a:ext uri="{96DAC541-7B7A-43D3-8B79-37D633B846F1}">
                    <asvg:svgBlip xmlns:asvg="http://schemas.microsoft.com/office/drawing/2016/SVG/main" r:embed="rId3"/>
                  </a:ext>
                </a:extLst>
              </a:blip>
              <a:stretch>
                <a:fillRect/>
              </a:stretch>
            </a:blipFill>
            <a:ln>
              <a:noFill/>
            </a:ln>
          </p:spPr>
          <p:txBody>
            <a:bodyPr/>
            <a:lstStyle/>
            <a:p>
              <a:endParaRPr lang="en-US"/>
            </a:p>
          </p:txBody>
        </p:sp>
        <p:sp>
          <p:nvSpPr>
            <p:cNvPr id="5" name="Freeform 5">
              <a:extLst>
                <a:ext uri="{FF2B5EF4-FFF2-40B4-BE49-F238E27FC236}">
                  <a16:creationId xmlns:a16="http://schemas.microsoft.com/office/drawing/2014/main" id="{775D2EC7-31A8-0266-7DB4-347078F45E1C}"/>
                </a:ext>
              </a:extLst>
            </p:cNvPr>
            <p:cNvSpPr/>
            <p:nvPr/>
          </p:nvSpPr>
          <p:spPr>
            <a:xfrm>
              <a:off x="2001151" y="4693261"/>
              <a:ext cx="822812" cy="900478"/>
            </a:xfrm>
            <a:custGeom>
              <a:avLst/>
              <a:gdLst/>
              <a:ahLst/>
              <a:cxnLst/>
              <a:rect l="l" t="t" r="r" b="b"/>
              <a:pathLst>
                <a:path w="822812" h="900478">
                  <a:moveTo>
                    <a:pt x="0" y="0"/>
                  </a:moveTo>
                  <a:lnTo>
                    <a:pt x="822812" y="0"/>
                  </a:lnTo>
                  <a:lnTo>
                    <a:pt x="822812" y="900478"/>
                  </a:lnTo>
                  <a:lnTo>
                    <a:pt x="0" y="90047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7" name="TextBox 6">
              <a:extLst>
                <a:ext uri="{FF2B5EF4-FFF2-40B4-BE49-F238E27FC236}">
                  <a16:creationId xmlns:a16="http://schemas.microsoft.com/office/drawing/2014/main" id="{7CE94D2F-22C4-2337-A67E-60202691434F}"/>
                </a:ext>
              </a:extLst>
            </p:cNvPr>
            <p:cNvSpPr txBox="1"/>
            <p:nvPr/>
          </p:nvSpPr>
          <p:spPr>
            <a:xfrm>
              <a:off x="3805128" y="1425505"/>
              <a:ext cx="9072672" cy="692690"/>
            </a:xfrm>
            <a:prstGeom prst="rect">
              <a:avLst/>
            </a:prstGeom>
          </p:spPr>
          <p:txBody>
            <a:bodyPr wrap="square" lIns="0" tIns="0" rIns="0" bIns="0" rtlCol="0" anchor="t">
              <a:spAutoFit/>
            </a:bodyPr>
            <a:lstStyle/>
            <a:p>
              <a:pPr algn="l">
                <a:lnSpc>
                  <a:spcPts val="5606"/>
                </a:lnSpc>
              </a:pPr>
              <a:r>
                <a:rPr lang="en-US" sz="4004" spc="-48">
                  <a:solidFill>
                    <a:srgbClr val="FFFFFF"/>
                  </a:solidFill>
                  <a:latin typeface="Garet" panose="020B0604020202020204" charset="0"/>
                  <a:ea typeface="Inter"/>
                  <a:cs typeface="Calibri"/>
                  <a:sym typeface="Inter"/>
                </a:rPr>
                <a:t>Balanced Profitability &amp; Flexibility</a:t>
              </a:r>
            </a:p>
          </p:txBody>
        </p:sp>
        <p:sp>
          <p:nvSpPr>
            <p:cNvPr id="9" name="TextBox 7">
              <a:extLst>
                <a:ext uri="{FF2B5EF4-FFF2-40B4-BE49-F238E27FC236}">
                  <a16:creationId xmlns:a16="http://schemas.microsoft.com/office/drawing/2014/main" id="{194C4606-6F8E-7AF1-D701-0ED9F380486B}"/>
                </a:ext>
              </a:extLst>
            </p:cNvPr>
            <p:cNvSpPr txBox="1"/>
            <p:nvPr/>
          </p:nvSpPr>
          <p:spPr>
            <a:xfrm>
              <a:off x="3805129" y="2283068"/>
              <a:ext cx="8234470" cy="1202445"/>
            </a:xfrm>
            <a:prstGeom prst="rect">
              <a:avLst/>
            </a:prstGeom>
          </p:spPr>
          <p:txBody>
            <a:bodyPr wrap="square" lIns="0" tIns="0" rIns="0" bIns="0" rtlCol="0" anchor="t">
              <a:spAutoFit/>
            </a:bodyPr>
            <a:lstStyle/>
            <a:p>
              <a:pPr algn="l">
                <a:lnSpc>
                  <a:spcPts val="2415"/>
                </a:lnSpc>
              </a:pPr>
              <a:r>
                <a:rPr lang="en-US" sz="1599" spc="102">
                  <a:solidFill>
                    <a:schemeClr val="bg1"/>
                  </a:solidFill>
                  <a:latin typeface="Inter"/>
                  <a:ea typeface="Inter"/>
                  <a:cs typeface="Calibri"/>
                  <a:sym typeface="Inter"/>
                </a:rPr>
                <a:t>We strategically selected one high-earning project to maximize revenue while also choosing one project with flexible deadlines to allow room for adjustments. This ensured a mix of financial stability and adaptability in managing resources and timelines.</a:t>
              </a:r>
              <a:endParaRPr lang="en-US" sz="1600" spc="102">
                <a:solidFill>
                  <a:schemeClr val="bg1"/>
                </a:solidFill>
                <a:latin typeface="Inter"/>
                <a:ea typeface="Inter"/>
                <a:cs typeface="Calibri"/>
                <a:sym typeface="Inter"/>
              </a:endParaRPr>
            </a:p>
          </p:txBody>
        </p:sp>
        <p:sp>
          <p:nvSpPr>
            <p:cNvPr id="11" name="TextBox 8">
              <a:extLst>
                <a:ext uri="{FF2B5EF4-FFF2-40B4-BE49-F238E27FC236}">
                  <a16:creationId xmlns:a16="http://schemas.microsoft.com/office/drawing/2014/main" id="{1E617D53-D2CD-EADA-0B40-62BEACC8925E}"/>
                </a:ext>
              </a:extLst>
            </p:cNvPr>
            <p:cNvSpPr txBox="1"/>
            <p:nvPr/>
          </p:nvSpPr>
          <p:spPr>
            <a:xfrm>
              <a:off x="3805129" y="5029200"/>
              <a:ext cx="8243996" cy="893130"/>
            </a:xfrm>
            <a:prstGeom prst="rect">
              <a:avLst/>
            </a:prstGeom>
          </p:spPr>
          <p:txBody>
            <a:bodyPr wrap="square" lIns="0" tIns="0" rIns="0" bIns="0" rtlCol="0" anchor="t">
              <a:spAutoFit/>
            </a:bodyPr>
            <a:lstStyle/>
            <a:p>
              <a:pPr algn="l">
                <a:lnSpc>
                  <a:spcPts val="2415"/>
                </a:lnSpc>
              </a:pPr>
              <a:r>
                <a:rPr lang="en-US" sz="1550" spc="102">
                  <a:solidFill>
                    <a:schemeClr val="bg1"/>
                  </a:solidFill>
                  <a:latin typeface="Inter"/>
                  <a:ea typeface="Inter"/>
                  <a:cs typeface="Calibri"/>
                  <a:sym typeface="Inter"/>
                </a:rPr>
                <a:t>By selecting projects with different time constraints, we could distribute resources efficiently across the portfolio. This reduced bottlenecks and allowed us to prioritise workload based on urgency and potential risks.</a:t>
              </a:r>
            </a:p>
          </p:txBody>
        </p:sp>
        <p:sp>
          <p:nvSpPr>
            <p:cNvPr id="13" name="TextBox 9">
              <a:extLst>
                <a:ext uri="{FF2B5EF4-FFF2-40B4-BE49-F238E27FC236}">
                  <a16:creationId xmlns:a16="http://schemas.microsoft.com/office/drawing/2014/main" id="{4C12FFAD-DA09-4F3E-50F8-44F004534210}"/>
                </a:ext>
              </a:extLst>
            </p:cNvPr>
            <p:cNvSpPr txBox="1"/>
            <p:nvPr/>
          </p:nvSpPr>
          <p:spPr>
            <a:xfrm>
              <a:off x="3805129" y="7778887"/>
              <a:ext cx="8234471" cy="1200906"/>
            </a:xfrm>
            <a:prstGeom prst="rect">
              <a:avLst/>
            </a:prstGeom>
          </p:spPr>
          <p:txBody>
            <a:bodyPr wrap="square" lIns="0" tIns="0" rIns="0" bIns="0" rtlCol="0" anchor="t">
              <a:spAutoFit/>
            </a:bodyPr>
            <a:lstStyle/>
            <a:p>
              <a:pPr>
                <a:lnSpc>
                  <a:spcPts val="2415"/>
                </a:lnSpc>
              </a:pPr>
              <a:r>
                <a:rPr lang="en-US" sz="1550" spc="102">
                  <a:solidFill>
                    <a:schemeClr val="bg1"/>
                  </a:solidFill>
                  <a:latin typeface="Inter"/>
                  <a:ea typeface="Inter"/>
                  <a:cs typeface="Calibri"/>
                  <a:sym typeface="Inter"/>
                </a:rPr>
                <a:t>By selecting projects with different time constraints, we could create opportunities for knowledge sharing &amp; collaboration reducing the risk of widespread project failure. This also allowed portfolio team to have better resources planning for other projects</a:t>
              </a:r>
              <a:endParaRPr lang="en-US" sz="1550" spc="102">
                <a:solidFill>
                  <a:schemeClr val="bg1"/>
                </a:solidFill>
                <a:latin typeface="Inter"/>
                <a:ea typeface="Inter"/>
                <a:cs typeface="Calibri"/>
              </a:endParaRPr>
            </a:p>
          </p:txBody>
        </p:sp>
        <p:sp>
          <p:nvSpPr>
            <p:cNvPr id="15" name="TextBox 10">
              <a:extLst>
                <a:ext uri="{FF2B5EF4-FFF2-40B4-BE49-F238E27FC236}">
                  <a16:creationId xmlns:a16="http://schemas.microsoft.com/office/drawing/2014/main" id="{88072851-62A1-5F4B-5CB3-EB117A147531}"/>
                </a:ext>
              </a:extLst>
            </p:cNvPr>
            <p:cNvSpPr txBox="1"/>
            <p:nvPr/>
          </p:nvSpPr>
          <p:spPr>
            <a:xfrm>
              <a:off x="3805128" y="4175486"/>
              <a:ext cx="8234471" cy="692690"/>
            </a:xfrm>
            <a:prstGeom prst="rect">
              <a:avLst/>
            </a:prstGeom>
          </p:spPr>
          <p:txBody>
            <a:bodyPr wrap="square" lIns="0" tIns="0" rIns="0" bIns="0" rtlCol="0" anchor="t">
              <a:spAutoFit/>
            </a:bodyPr>
            <a:lstStyle/>
            <a:p>
              <a:pPr algn="l">
                <a:lnSpc>
                  <a:spcPts val="5606"/>
                </a:lnSpc>
              </a:pPr>
              <a:r>
                <a:rPr lang="en-US" sz="4000" spc="-48">
                  <a:solidFill>
                    <a:srgbClr val="FFFFFF"/>
                  </a:solidFill>
                  <a:latin typeface="Garet"/>
                  <a:ea typeface="Inter"/>
                  <a:cs typeface="Calibri"/>
                  <a:sym typeface="Inter"/>
                </a:rPr>
                <a:t>Optimised Resource Allocation</a:t>
              </a:r>
            </a:p>
          </p:txBody>
        </p:sp>
        <p:sp>
          <p:nvSpPr>
            <p:cNvPr id="17" name="TextBox 11">
              <a:extLst>
                <a:ext uri="{FF2B5EF4-FFF2-40B4-BE49-F238E27FC236}">
                  <a16:creationId xmlns:a16="http://schemas.microsoft.com/office/drawing/2014/main" id="{B88F65AE-4D8B-541F-859D-4D6531AD6781}"/>
                </a:ext>
              </a:extLst>
            </p:cNvPr>
            <p:cNvSpPr txBox="1"/>
            <p:nvPr/>
          </p:nvSpPr>
          <p:spPr>
            <a:xfrm>
              <a:off x="3805128" y="6910104"/>
              <a:ext cx="8243996" cy="692690"/>
            </a:xfrm>
            <a:prstGeom prst="rect">
              <a:avLst/>
            </a:prstGeom>
          </p:spPr>
          <p:txBody>
            <a:bodyPr wrap="square" lIns="0" tIns="0" rIns="0" bIns="0" rtlCol="0" anchor="t">
              <a:spAutoFit/>
            </a:bodyPr>
            <a:lstStyle/>
            <a:p>
              <a:pPr>
                <a:lnSpc>
                  <a:spcPts val="5606"/>
                </a:lnSpc>
              </a:pPr>
              <a:r>
                <a:rPr lang="en-US" sz="4000" spc="-48">
                  <a:solidFill>
                    <a:srgbClr val="FFFFFF"/>
                  </a:solidFill>
                  <a:latin typeface="Garet"/>
                  <a:ea typeface="Inter"/>
                  <a:cs typeface="Calibri"/>
                </a:rPr>
                <a:t>Cross Project Integration</a:t>
              </a:r>
            </a:p>
          </p:txBody>
        </p:sp>
        <p:sp>
          <p:nvSpPr>
            <p:cNvPr id="19" name="Freeform 12">
              <a:extLst>
                <a:ext uri="{FF2B5EF4-FFF2-40B4-BE49-F238E27FC236}">
                  <a16:creationId xmlns:a16="http://schemas.microsoft.com/office/drawing/2014/main" id="{9878164F-F9EB-AC1F-7A75-FD6E18A0D476}"/>
                </a:ext>
              </a:extLst>
            </p:cNvPr>
            <p:cNvSpPr/>
            <p:nvPr/>
          </p:nvSpPr>
          <p:spPr>
            <a:xfrm>
              <a:off x="2005197" y="7517789"/>
              <a:ext cx="839226" cy="982988"/>
            </a:xfrm>
            <a:custGeom>
              <a:avLst/>
              <a:gdLst/>
              <a:ahLst/>
              <a:cxnLst/>
              <a:rect l="l" t="t" r="r" b="b"/>
              <a:pathLst>
                <a:path w="839226" h="982988">
                  <a:moveTo>
                    <a:pt x="0" y="0"/>
                  </a:moveTo>
                  <a:lnTo>
                    <a:pt x="839226" y="0"/>
                  </a:lnTo>
                  <a:lnTo>
                    <a:pt x="839226" y="982988"/>
                  </a:lnTo>
                  <a:lnTo>
                    <a:pt x="0" y="98298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pSp>
      <p:sp>
        <p:nvSpPr>
          <p:cNvPr id="21" name="Freeform 13">
            <a:extLst>
              <a:ext uri="{FF2B5EF4-FFF2-40B4-BE49-F238E27FC236}">
                <a16:creationId xmlns:a16="http://schemas.microsoft.com/office/drawing/2014/main" id="{B6067CE8-F040-A0AE-94CC-C42A7D33C966}"/>
              </a:ext>
            </a:extLst>
          </p:cNvPr>
          <p:cNvSpPr/>
          <p:nvPr/>
        </p:nvSpPr>
        <p:spPr>
          <a:xfrm>
            <a:off x="16108172" y="0"/>
            <a:ext cx="2179828" cy="636510"/>
          </a:xfrm>
          <a:custGeom>
            <a:avLst/>
            <a:gdLst/>
            <a:ahLst/>
            <a:cxnLst/>
            <a:rect l="l" t="t" r="r" b="b"/>
            <a:pathLst>
              <a:path w="2179828" h="636510">
                <a:moveTo>
                  <a:pt x="0" y="0"/>
                </a:moveTo>
                <a:lnTo>
                  <a:pt x="2179828" y="0"/>
                </a:lnTo>
                <a:lnTo>
                  <a:pt x="2179828" y="636510"/>
                </a:lnTo>
                <a:lnTo>
                  <a:pt x="0" y="636510"/>
                </a:lnTo>
                <a:lnTo>
                  <a:pt x="0" y="0"/>
                </a:lnTo>
                <a:close/>
              </a:path>
            </a:pathLst>
          </a:custGeom>
          <a:blipFill>
            <a:blip r:embed="rId8"/>
            <a:stretch>
              <a:fillRect/>
            </a:stretch>
          </a:blipFill>
        </p:spPr>
        <p:txBody>
          <a:bodyPr/>
          <a:lstStyle/>
          <a:p>
            <a:endParaRPr lang="en-US"/>
          </a:p>
        </p:txBody>
      </p:sp>
      <p:pic>
        <p:nvPicPr>
          <p:cNvPr id="23" name="Picture 22" descr="A white bull with horns and coins in the background&#10;&#10;Description automatically generated">
            <a:extLst>
              <a:ext uri="{FF2B5EF4-FFF2-40B4-BE49-F238E27FC236}">
                <a16:creationId xmlns:a16="http://schemas.microsoft.com/office/drawing/2014/main" id="{044970DD-74BF-9463-A56E-36DE51091CA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6625083" y="8654563"/>
            <a:ext cx="1632437" cy="1632437"/>
          </a:xfrm>
          <a:prstGeom prst="rect">
            <a:avLst/>
          </a:prstGeom>
        </p:spPr>
      </p:pic>
    </p:spTree>
    <p:extLst>
      <p:ext uri="{BB962C8B-B14F-4D97-AF65-F5344CB8AC3E}">
        <p14:creationId xmlns:p14="http://schemas.microsoft.com/office/powerpoint/2010/main" val="72450585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9840" r="-9840"/>
            </a:stretch>
          </a:blipFill>
        </p:spPr>
        <p:txBody>
          <a:bodyPr/>
          <a:lstStyle/>
          <a:p>
            <a:endParaRPr lang="en-US">
              <a:solidFill>
                <a:schemeClr val="bg1"/>
              </a:solidFill>
              <a:latin typeface="Garet Bold" panose="020B0604020202020204" charset="0"/>
            </a:endParaRPr>
          </a:p>
        </p:txBody>
      </p:sp>
      <p:sp>
        <p:nvSpPr>
          <p:cNvPr id="3" name="AutoShape 3"/>
          <p:cNvSpPr/>
          <p:nvPr/>
        </p:nvSpPr>
        <p:spPr>
          <a:xfrm rot="-5400000">
            <a:off x="7939767" y="5489278"/>
            <a:ext cx="2688354" cy="0"/>
          </a:xfrm>
          <a:prstGeom prst="line">
            <a:avLst/>
          </a:prstGeom>
          <a:ln w="38100" cap="rnd">
            <a:solidFill>
              <a:srgbClr val="FFFFFF"/>
            </a:solidFill>
            <a:prstDash val="sysDot"/>
            <a:headEnd type="none" w="sm" len="sm"/>
            <a:tailEnd type="none" w="sm" len="sm"/>
          </a:ln>
        </p:spPr>
        <p:txBody>
          <a:bodyPr/>
          <a:lstStyle/>
          <a:p>
            <a:endParaRPr lang="en-US"/>
          </a:p>
        </p:txBody>
      </p:sp>
      <p:sp>
        <p:nvSpPr>
          <p:cNvPr id="4" name="AutoShape 4"/>
          <p:cNvSpPr/>
          <p:nvPr/>
        </p:nvSpPr>
        <p:spPr>
          <a:xfrm rot="-5400000">
            <a:off x="8545154" y="9529160"/>
            <a:ext cx="1477580" cy="0"/>
          </a:xfrm>
          <a:prstGeom prst="line">
            <a:avLst/>
          </a:prstGeom>
          <a:ln w="38100" cap="rnd">
            <a:solidFill>
              <a:srgbClr val="FFFFFF"/>
            </a:solidFill>
            <a:prstDash val="sysDot"/>
            <a:headEnd type="none" w="sm" len="sm"/>
            <a:tailEnd type="none" w="sm" len="sm"/>
          </a:ln>
        </p:spPr>
        <p:txBody>
          <a:bodyPr/>
          <a:lstStyle/>
          <a:p>
            <a:endParaRPr lang="en-US"/>
          </a:p>
        </p:txBody>
      </p:sp>
      <p:sp>
        <p:nvSpPr>
          <p:cNvPr id="7" name="Freeform 7"/>
          <p:cNvSpPr/>
          <p:nvPr/>
        </p:nvSpPr>
        <p:spPr>
          <a:xfrm>
            <a:off x="8742417" y="2509318"/>
            <a:ext cx="1044955" cy="1282153"/>
          </a:xfrm>
          <a:custGeom>
            <a:avLst/>
            <a:gdLst/>
            <a:ahLst/>
            <a:cxnLst/>
            <a:rect l="l" t="t" r="r" b="b"/>
            <a:pathLst>
              <a:path w="1044955" h="1282153">
                <a:moveTo>
                  <a:pt x="0" y="0"/>
                </a:moveTo>
                <a:lnTo>
                  <a:pt x="1044955" y="0"/>
                </a:lnTo>
                <a:lnTo>
                  <a:pt x="1044955" y="1282153"/>
                </a:lnTo>
                <a:lnTo>
                  <a:pt x="0" y="12821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8" name="Freeform 8"/>
          <p:cNvSpPr/>
          <p:nvPr/>
        </p:nvSpPr>
        <p:spPr>
          <a:xfrm>
            <a:off x="8742417" y="7151961"/>
            <a:ext cx="1001583" cy="1543866"/>
          </a:xfrm>
          <a:custGeom>
            <a:avLst/>
            <a:gdLst/>
            <a:ahLst/>
            <a:cxnLst/>
            <a:rect l="l" t="t" r="r" b="b"/>
            <a:pathLst>
              <a:path w="1001583" h="1543866">
                <a:moveTo>
                  <a:pt x="0" y="0"/>
                </a:moveTo>
                <a:lnTo>
                  <a:pt x="1001583" y="0"/>
                </a:lnTo>
                <a:lnTo>
                  <a:pt x="1001583" y="1543867"/>
                </a:lnTo>
                <a:lnTo>
                  <a:pt x="0" y="154386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9" name="TextBox 9"/>
          <p:cNvSpPr txBox="1"/>
          <p:nvPr/>
        </p:nvSpPr>
        <p:spPr>
          <a:xfrm>
            <a:off x="1209213" y="1000125"/>
            <a:ext cx="5826834" cy="869061"/>
          </a:xfrm>
          <a:prstGeom prst="rect">
            <a:avLst/>
          </a:prstGeom>
        </p:spPr>
        <p:txBody>
          <a:bodyPr lIns="0" tIns="0" rIns="0" bIns="0" rtlCol="0" anchor="t">
            <a:spAutoFit/>
          </a:bodyPr>
          <a:lstStyle/>
          <a:p>
            <a:pPr algn="l">
              <a:lnSpc>
                <a:spcPts val="6912"/>
              </a:lnSpc>
            </a:pPr>
            <a:r>
              <a:rPr lang="en-US" sz="5400" spc="577">
                <a:solidFill>
                  <a:srgbClr val="FFFFFF"/>
                </a:solidFill>
                <a:latin typeface="Garet Bold" panose="020B0604020202020204" charset="0"/>
                <a:ea typeface="Archivo Black"/>
                <a:cs typeface="Archivo Black"/>
                <a:sym typeface="Archivo Black"/>
              </a:rPr>
              <a:t>TIMELINE</a:t>
            </a:r>
          </a:p>
        </p:txBody>
      </p:sp>
      <p:sp>
        <p:nvSpPr>
          <p:cNvPr id="10" name="TextBox 10"/>
          <p:cNvSpPr txBox="1"/>
          <p:nvPr/>
        </p:nvSpPr>
        <p:spPr>
          <a:xfrm>
            <a:off x="11227595" y="3074194"/>
            <a:ext cx="5211832" cy="2920992"/>
          </a:xfrm>
          <a:prstGeom prst="rect">
            <a:avLst/>
          </a:prstGeom>
        </p:spPr>
        <p:txBody>
          <a:bodyPr lIns="0" tIns="0" rIns="0" bIns="0" rtlCol="0" anchor="t">
            <a:spAutoFit/>
          </a:bodyPr>
          <a:lstStyle/>
          <a:p>
            <a:pPr marL="285750" indent="-285750" algn="l">
              <a:lnSpc>
                <a:spcPts val="2265"/>
              </a:lnSpc>
              <a:buFontTx/>
              <a:buChar char="-"/>
            </a:pPr>
            <a:r>
              <a:rPr lang="en-US" sz="1500" spc="69">
                <a:solidFill>
                  <a:schemeClr val="bg1"/>
                </a:solidFill>
                <a:latin typeface="Inter"/>
                <a:ea typeface="Inter"/>
                <a:cs typeface="Inter"/>
                <a:sym typeface="Inter"/>
              </a:rPr>
              <a:t>Chose a high-earning project and a time-flexible project to balance profitability and adaptability.</a:t>
            </a:r>
          </a:p>
          <a:p>
            <a:pPr marL="285750" indent="-285750" algn="l">
              <a:lnSpc>
                <a:spcPts val="2265"/>
              </a:lnSpc>
              <a:buFontTx/>
              <a:buChar char="-"/>
            </a:pPr>
            <a:r>
              <a:rPr lang="en-US" sz="1500" spc="69">
                <a:solidFill>
                  <a:schemeClr val="bg1"/>
                </a:solidFill>
                <a:latin typeface="Inter"/>
                <a:ea typeface="Inter"/>
                <a:cs typeface="Inter"/>
                <a:sym typeface="Inter"/>
              </a:rPr>
              <a:t>Developed a resource allocation plan based on project needs and constraints.</a:t>
            </a:r>
          </a:p>
          <a:p>
            <a:pPr marL="285750" indent="-285750" algn="l">
              <a:lnSpc>
                <a:spcPts val="2265"/>
              </a:lnSpc>
              <a:buFontTx/>
              <a:buChar char="-"/>
            </a:pPr>
            <a:r>
              <a:rPr lang="en-US" sz="1500" spc="69">
                <a:solidFill>
                  <a:schemeClr val="bg1"/>
                </a:solidFill>
                <a:latin typeface="Inter"/>
                <a:ea typeface="Inter"/>
                <a:cs typeface="Inter"/>
                <a:sym typeface="Inter"/>
              </a:rPr>
              <a:t>Communication Approach: From the start, we adopted a democratic decision-making style, ensuring all voices were heard in selecting projects.</a:t>
            </a:r>
          </a:p>
          <a:p>
            <a:pPr marL="285750" indent="-285750" algn="l">
              <a:lnSpc>
                <a:spcPts val="2265"/>
              </a:lnSpc>
              <a:buFontTx/>
              <a:buChar char="-"/>
            </a:pPr>
            <a:r>
              <a:rPr lang="en-US" sz="1500" spc="69">
                <a:solidFill>
                  <a:schemeClr val="bg1"/>
                </a:solidFill>
                <a:latin typeface="Inter"/>
                <a:ea typeface="Inter"/>
                <a:cs typeface="Inter"/>
                <a:sym typeface="Inter"/>
              </a:rPr>
              <a:t>Resource Scheduling heuristics: Most Resources First</a:t>
            </a:r>
          </a:p>
        </p:txBody>
      </p:sp>
      <p:sp>
        <p:nvSpPr>
          <p:cNvPr id="12" name="TextBox 12"/>
          <p:cNvSpPr txBox="1"/>
          <p:nvPr/>
        </p:nvSpPr>
        <p:spPr>
          <a:xfrm>
            <a:off x="11227595" y="7792733"/>
            <a:ext cx="5211832" cy="2036135"/>
          </a:xfrm>
          <a:prstGeom prst="rect">
            <a:avLst/>
          </a:prstGeom>
        </p:spPr>
        <p:txBody>
          <a:bodyPr lIns="0" tIns="0" rIns="0" bIns="0" rtlCol="0" anchor="t">
            <a:spAutoFit/>
          </a:bodyPr>
          <a:lstStyle/>
          <a:p>
            <a:pPr marL="285750" indent="-285750" algn="l">
              <a:lnSpc>
                <a:spcPts val="2265"/>
              </a:lnSpc>
              <a:buFontTx/>
              <a:buChar char="-"/>
            </a:pPr>
            <a:r>
              <a:rPr lang="en-US" sz="1500" spc="69">
                <a:solidFill>
                  <a:schemeClr val="bg1"/>
                </a:solidFill>
                <a:latin typeface="Inter"/>
                <a:ea typeface="Inter"/>
                <a:cs typeface="Inter"/>
                <a:sym typeface="Inter"/>
              </a:rPr>
              <a:t>Faced resource bottlenecks and scheduling conflicts across projects.</a:t>
            </a:r>
          </a:p>
          <a:p>
            <a:pPr marL="285750" indent="-285750" algn="l">
              <a:lnSpc>
                <a:spcPts val="2265"/>
              </a:lnSpc>
              <a:buFontTx/>
              <a:buChar char="-"/>
            </a:pPr>
            <a:r>
              <a:rPr lang="en-US" sz="1500" spc="69">
                <a:solidFill>
                  <a:schemeClr val="bg1"/>
                </a:solidFill>
                <a:latin typeface="Inter"/>
                <a:ea typeface="Inter"/>
                <a:cs typeface="Inter"/>
                <a:sym typeface="Inter"/>
              </a:rPr>
              <a:t>Managed unexpected delays and cost variations, adjusting strategy as needed.</a:t>
            </a:r>
          </a:p>
          <a:p>
            <a:pPr marL="285750" indent="-285750" algn="l">
              <a:lnSpc>
                <a:spcPts val="2265"/>
              </a:lnSpc>
              <a:buFontTx/>
              <a:buChar char="-"/>
            </a:pPr>
            <a:r>
              <a:rPr lang="en-US" sz="1500" spc="69">
                <a:solidFill>
                  <a:schemeClr val="bg1"/>
                </a:solidFill>
                <a:latin typeface="Inter"/>
                <a:ea typeface="Inter"/>
                <a:cs typeface="Inter"/>
                <a:sym typeface="Inter"/>
              </a:rPr>
              <a:t>Communication Approach Amended: Encouraged open dialogue within the team, allowing everyone to contribute to problem-solving but ensured </a:t>
            </a:r>
          </a:p>
        </p:txBody>
      </p:sp>
      <p:sp>
        <p:nvSpPr>
          <p:cNvPr id="13" name="TextBox 13"/>
          <p:cNvSpPr txBox="1"/>
          <p:nvPr/>
        </p:nvSpPr>
        <p:spPr>
          <a:xfrm>
            <a:off x="11246644" y="2242592"/>
            <a:ext cx="6294595" cy="564322"/>
          </a:xfrm>
          <a:prstGeom prst="rect">
            <a:avLst/>
          </a:prstGeom>
        </p:spPr>
        <p:txBody>
          <a:bodyPr wrap="square" lIns="0" tIns="0" rIns="0" bIns="0" rtlCol="0" anchor="t">
            <a:spAutoFit/>
          </a:bodyPr>
          <a:lstStyle/>
          <a:p>
            <a:pPr algn="l">
              <a:lnSpc>
                <a:spcPts val="4766"/>
              </a:lnSpc>
            </a:pPr>
            <a:r>
              <a:rPr lang="en-US" sz="3404" spc="-40">
                <a:solidFill>
                  <a:srgbClr val="FFFFFF"/>
                </a:solidFill>
                <a:latin typeface="Inter"/>
                <a:ea typeface="Inter"/>
                <a:cs typeface="Inter"/>
                <a:sym typeface="Inter"/>
              </a:rPr>
              <a:t>Project Selection &amp; Strategy</a:t>
            </a:r>
          </a:p>
        </p:txBody>
      </p:sp>
      <p:sp>
        <p:nvSpPr>
          <p:cNvPr id="14" name="TextBox 14"/>
          <p:cNvSpPr txBox="1"/>
          <p:nvPr/>
        </p:nvSpPr>
        <p:spPr>
          <a:xfrm>
            <a:off x="11246645" y="6961130"/>
            <a:ext cx="5192782" cy="564322"/>
          </a:xfrm>
          <a:prstGeom prst="rect">
            <a:avLst/>
          </a:prstGeom>
        </p:spPr>
        <p:txBody>
          <a:bodyPr lIns="0" tIns="0" rIns="0" bIns="0" rtlCol="0" anchor="t">
            <a:spAutoFit/>
          </a:bodyPr>
          <a:lstStyle/>
          <a:p>
            <a:pPr algn="l">
              <a:lnSpc>
                <a:spcPts val="4766"/>
              </a:lnSpc>
            </a:pPr>
            <a:r>
              <a:rPr lang="en-US" sz="3404" spc="-40">
                <a:solidFill>
                  <a:srgbClr val="FFFFFF"/>
                </a:solidFill>
                <a:latin typeface="Inter"/>
                <a:ea typeface="Inter"/>
                <a:cs typeface="Inter"/>
                <a:sym typeface="Inter"/>
              </a:rPr>
              <a:t> Execution &amp; Challenges</a:t>
            </a:r>
          </a:p>
        </p:txBody>
      </p:sp>
      <p:sp>
        <p:nvSpPr>
          <p:cNvPr id="16" name="Freeform 16"/>
          <p:cNvSpPr/>
          <p:nvPr/>
        </p:nvSpPr>
        <p:spPr>
          <a:xfrm>
            <a:off x="16108172" y="0"/>
            <a:ext cx="2179828" cy="636510"/>
          </a:xfrm>
          <a:custGeom>
            <a:avLst/>
            <a:gdLst/>
            <a:ahLst/>
            <a:cxnLst/>
            <a:rect l="l" t="t" r="r" b="b"/>
            <a:pathLst>
              <a:path w="2179828" h="636510">
                <a:moveTo>
                  <a:pt x="0" y="0"/>
                </a:moveTo>
                <a:lnTo>
                  <a:pt x="2179828" y="0"/>
                </a:lnTo>
                <a:lnTo>
                  <a:pt x="2179828" y="636510"/>
                </a:lnTo>
                <a:lnTo>
                  <a:pt x="0" y="636510"/>
                </a:lnTo>
                <a:lnTo>
                  <a:pt x="0" y="0"/>
                </a:lnTo>
                <a:close/>
              </a:path>
            </a:pathLst>
          </a:custGeom>
          <a:blipFill>
            <a:blip r:embed="rId7"/>
            <a:stretch>
              <a:fillRect/>
            </a:stretch>
          </a:blipFill>
        </p:spPr>
        <p:txBody>
          <a:bodyPr/>
          <a:lstStyle/>
          <a:p>
            <a:endParaRPr lang="en-US"/>
          </a:p>
        </p:txBody>
      </p:sp>
      <p:pic>
        <p:nvPicPr>
          <p:cNvPr id="22" name="Picture 21">
            <a:extLst>
              <a:ext uri="{FF2B5EF4-FFF2-40B4-BE49-F238E27FC236}">
                <a16:creationId xmlns:a16="http://schemas.microsoft.com/office/drawing/2014/main" id="{D3136B97-A75E-CF01-7D06-54E156B735CA}"/>
              </a:ext>
            </a:extLst>
          </p:cNvPr>
          <p:cNvPicPr>
            <a:picLocks noChangeAspect="1"/>
          </p:cNvPicPr>
          <p:nvPr/>
        </p:nvPicPr>
        <p:blipFill>
          <a:blip r:embed="rId8"/>
          <a:stretch>
            <a:fillRect/>
          </a:stretch>
        </p:blipFill>
        <p:spPr>
          <a:xfrm>
            <a:off x="251071" y="3345201"/>
            <a:ext cx="8240275" cy="4667901"/>
          </a:xfrm>
          <a:prstGeom prst="rect">
            <a:avLst/>
          </a:prstGeom>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a:spLocks noGrp="1" noRot="1" noMove="1" noResize="1" noEditPoints="1" noAdjustHandles="1" noChangeArrowheads="1" noChangeShapeType="1"/>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7989" r="-7989"/>
            </a:stretch>
          </a:blipFill>
        </p:spPr>
        <p:txBody>
          <a:bodyPr/>
          <a:lstStyle/>
          <a:p>
            <a:endParaRPr lang="en-US"/>
          </a:p>
        </p:txBody>
      </p:sp>
      <p:sp>
        <p:nvSpPr>
          <p:cNvPr id="3" name="AutoShape 3"/>
          <p:cNvSpPr/>
          <p:nvPr/>
        </p:nvSpPr>
        <p:spPr>
          <a:xfrm>
            <a:off x="1249401" y="2959962"/>
            <a:ext cx="1175849" cy="0"/>
          </a:xfrm>
          <a:prstGeom prst="line">
            <a:avLst/>
          </a:prstGeom>
          <a:ln w="19050" cap="flat">
            <a:solidFill>
              <a:srgbClr val="F27100"/>
            </a:solidFill>
            <a:prstDash val="solid"/>
            <a:headEnd type="none" w="sm" len="sm"/>
            <a:tailEnd type="none" w="sm" len="sm"/>
          </a:ln>
        </p:spPr>
        <p:txBody>
          <a:bodyPr/>
          <a:lstStyle/>
          <a:p>
            <a:endParaRPr lang="en-US"/>
          </a:p>
        </p:txBody>
      </p:sp>
      <p:sp>
        <p:nvSpPr>
          <p:cNvPr id="4" name="AutoShape 4"/>
          <p:cNvSpPr/>
          <p:nvPr/>
        </p:nvSpPr>
        <p:spPr>
          <a:xfrm rot="-5400000">
            <a:off x="7940447" y="5508015"/>
            <a:ext cx="2691013" cy="0"/>
          </a:xfrm>
          <a:prstGeom prst="line">
            <a:avLst/>
          </a:prstGeom>
          <a:ln w="38100" cap="rnd">
            <a:solidFill>
              <a:srgbClr val="FFFFFF"/>
            </a:solidFill>
            <a:prstDash val="sysDot"/>
            <a:headEnd type="none" w="sm" len="sm"/>
            <a:tailEnd type="none" w="sm" len="sm"/>
          </a:ln>
        </p:spPr>
        <p:txBody>
          <a:bodyPr/>
          <a:lstStyle/>
          <a:p>
            <a:endParaRPr lang="en-US"/>
          </a:p>
        </p:txBody>
      </p:sp>
      <p:sp>
        <p:nvSpPr>
          <p:cNvPr id="5" name="AutoShape 5"/>
          <p:cNvSpPr/>
          <p:nvPr/>
        </p:nvSpPr>
        <p:spPr>
          <a:xfrm rot="-5400000">
            <a:off x="8226363" y="1035875"/>
            <a:ext cx="2115163" cy="0"/>
          </a:xfrm>
          <a:prstGeom prst="line">
            <a:avLst/>
          </a:prstGeom>
          <a:ln w="38100" cap="rnd">
            <a:solidFill>
              <a:srgbClr val="FFFFFF"/>
            </a:solidFill>
            <a:prstDash val="sysDot"/>
            <a:headEnd type="none" w="sm" len="sm"/>
            <a:tailEnd type="none" w="sm" len="sm"/>
          </a:ln>
        </p:spPr>
        <p:txBody>
          <a:bodyPr/>
          <a:lstStyle/>
          <a:p>
            <a:endParaRPr lang="en-US"/>
          </a:p>
        </p:txBody>
      </p:sp>
      <p:sp>
        <p:nvSpPr>
          <p:cNvPr id="6" name="Freeform 6"/>
          <p:cNvSpPr/>
          <p:nvPr/>
        </p:nvSpPr>
        <p:spPr>
          <a:xfrm>
            <a:off x="8731991" y="7294129"/>
            <a:ext cx="1103906" cy="1208105"/>
          </a:xfrm>
          <a:custGeom>
            <a:avLst/>
            <a:gdLst/>
            <a:ahLst/>
            <a:cxnLst/>
            <a:rect l="l" t="t" r="r" b="b"/>
            <a:pathLst>
              <a:path w="1103906" h="1208105">
                <a:moveTo>
                  <a:pt x="0" y="0"/>
                </a:moveTo>
                <a:lnTo>
                  <a:pt x="1103906" y="0"/>
                </a:lnTo>
                <a:lnTo>
                  <a:pt x="1103906" y="1208104"/>
                </a:lnTo>
                <a:lnTo>
                  <a:pt x="0" y="120810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7" name="Freeform 7"/>
          <p:cNvSpPr/>
          <p:nvPr/>
        </p:nvSpPr>
        <p:spPr>
          <a:xfrm>
            <a:off x="8703416" y="2463278"/>
            <a:ext cx="1205079" cy="1206587"/>
          </a:xfrm>
          <a:custGeom>
            <a:avLst/>
            <a:gdLst/>
            <a:ahLst/>
            <a:cxnLst/>
            <a:rect l="l" t="t" r="r" b="b"/>
            <a:pathLst>
              <a:path w="1205079" h="1206587">
                <a:moveTo>
                  <a:pt x="0" y="0"/>
                </a:moveTo>
                <a:lnTo>
                  <a:pt x="1205079" y="0"/>
                </a:lnTo>
                <a:lnTo>
                  <a:pt x="1205079" y="1206586"/>
                </a:lnTo>
                <a:lnTo>
                  <a:pt x="0" y="120658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8" name="TextBox 8"/>
          <p:cNvSpPr txBox="1"/>
          <p:nvPr/>
        </p:nvSpPr>
        <p:spPr>
          <a:xfrm>
            <a:off x="1249401" y="5317586"/>
            <a:ext cx="5586392" cy="1900713"/>
          </a:xfrm>
          <a:prstGeom prst="rect">
            <a:avLst/>
          </a:prstGeom>
        </p:spPr>
        <p:txBody>
          <a:bodyPr lIns="0" tIns="0" rIns="0" bIns="0" rtlCol="0" anchor="t">
            <a:spAutoFit/>
          </a:bodyPr>
          <a:lstStyle/>
          <a:p>
            <a:pPr algn="l">
              <a:lnSpc>
                <a:spcPts val="2526"/>
              </a:lnSpc>
            </a:pPr>
            <a:r>
              <a:rPr lang="en-US" sz="1899" spc="58">
                <a:solidFill>
                  <a:schemeClr val="bg1"/>
                </a:solidFill>
                <a:latin typeface="Inter"/>
                <a:ea typeface="Inter"/>
                <a:cs typeface="Inter"/>
                <a:sym typeface="Inter"/>
              </a:rPr>
              <a:t>Our focus moving forward is on optimizing resource allocation, strengthening decision-making processes, and applying key learnings to improve efficiency. By continuously refining our approach, we aim to enhance project success and mitigate risks."</a:t>
            </a:r>
          </a:p>
        </p:txBody>
      </p:sp>
      <p:sp>
        <p:nvSpPr>
          <p:cNvPr id="9" name="TextBox 9"/>
          <p:cNvSpPr txBox="1"/>
          <p:nvPr/>
        </p:nvSpPr>
        <p:spPr>
          <a:xfrm>
            <a:off x="1268451" y="3472936"/>
            <a:ext cx="5586392" cy="1347343"/>
          </a:xfrm>
          <a:prstGeom prst="rect">
            <a:avLst/>
          </a:prstGeom>
        </p:spPr>
        <p:txBody>
          <a:bodyPr lIns="0" tIns="0" rIns="0" bIns="0" rtlCol="0" anchor="t">
            <a:spAutoFit/>
          </a:bodyPr>
          <a:lstStyle/>
          <a:p>
            <a:pPr algn="l">
              <a:lnSpc>
                <a:spcPts val="3596"/>
              </a:lnSpc>
            </a:pPr>
            <a:r>
              <a:rPr lang="en-US" sz="2900" spc="316">
                <a:solidFill>
                  <a:srgbClr val="FFFFFF"/>
                </a:solidFill>
                <a:latin typeface="Inter"/>
                <a:ea typeface="Inter"/>
                <a:cs typeface="Inter"/>
                <a:sym typeface="Inter"/>
              </a:rPr>
              <a:t>Setting out future objectives and strategies</a:t>
            </a:r>
          </a:p>
          <a:p>
            <a:pPr algn="l">
              <a:lnSpc>
                <a:spcPts val="3596"/>
              </a:lnSpc>
            </a:pPr>
            <a:r>
              <a:rPr lang="en-US" sz="2900" spc="316">
                <a:solidFill>
                  <a:srgbClr val="FFFFFF"/>
                </a:solidFill>
                <a:latin typeface="Inter"/>
                <a:ea typeface="Inter"/>
                <a:cs typeface="Inter"/>
                <a:sym typeface="Inter"/>
              </a:rPr>
              <a:t>for achieving them</a:t>
            </a:r>
          </a:p>
        </p:txBody>
      </p:sp>
      <p:sp>
        <p:nvSpPr>
          <p:cNvPr id="10" name="TextBox 10"/>
          <p:cNvSpPr txBox="1"/>
          <p:nvPr/>
        </p:nvSpPr>
        <p:spPr>
          <a:xfrm>
            <a:off x="11247439" y="3079097"/>
            <a:ext cx="5211832" cy="1741182"/>
          </a:xfrm>
          <a:prstGeom prst="rect">
            <a:avLst/>
          </a:prstGeom>
        </p:spPr>
        <p:txBody>
          <a:bodyPr lIns="0" tIns="0" rIns="0" bIns="0" rtlCol="0" anchor="t">
            <a:spAutoFit/>
          </a:bodyPr>
          <a:lstStyle/>
          <a:p>
            <a:pPr marL="285750" indent="-285750" algn="l">
              <a:lnSpc>
                <a:spcPts val="2265"/>
              </a:lnSpc>
              <a:buFontTx/>
              <a:buChar char="-"/>
            </a:pPr>
            <a:r>
              <a:rPr lang="en-US" sz="1500" spc="69">
                <a:solidFill>
                  <a:schemeClr val="bg1"/>
                </a:solidFill>
                <a:latin typeface="Inter"/>
                <a:ea typeface="Inter"/>
                <a:cs typeface="Inter"/>
                <a:sym typeface="Inter"/>
              </a:rPr>
              <a:t>Are we on track and how much intervention is needed?</a:t>
            </a:r>
          </a:p>
          <a:p>
            <a:pPr marL="285750" indent="-285750" algn="l">
              <a:lnSpc>
                <a:spcPts val="2265"/>
              </a:lnSpc>
              <a:buFontTx/>
              <a:buChar char="-"/>
            </a:pPr>
            <a:r>
              <a:rPr lang="en-US" sz="1500" spc="69">
                <a:solidFill>
                  <a:schemeClr val="bg1"/>
                </a:solidFill>
                <a:latin typeface="Inter"/>
                <a:ea typeface="Inter"/>
                <a:cs typeface="Inter"/>
                <a:sym typeface="Inter"/>
              </a:rPr>
              <a:t>Reallocated resources dynamically to meet deadlines and minimize penalties.</a:t>
            </a:r>
          </a:p>
          <a:p>
            <a:pPr marL="285750" indent="-285750" algn="l">
              <a:lnSpc>
                <a:spcPts val="2265"/>
              </a:lnSpc>
              <a:buFontTx/>
              <a:buChar char="-"/>
            </a:pPr>
            <a:r>
              <a:rPr lang="en-US" sz="1500" spc="69">
                <a:solidFill>
                  <a:schemeClr val="bg1"/>
                </a:solidFill>
                <a:latin typeface="Inter"/>
                <a:ea typeface="Inter"/>
                <a:cs typeface="Inter"/>
                <a:sym typeface="Inter"/>
              </a:rPr>
              <a:t>Improved communication &amp; decision-making across the teams.</a:t>
            </a:r>
          </a:p>
        </p:txBody>
      </p:sp>
      <p:sp>
        <p:nvSpPr>
          <p:cNvPr id="11" name="TextBox 11"/>
          <p:cNvSpPr txBox="1"/>
          <p:nvPr/>
        </p:nvSpPr>
        <p:spPr>
          <a:xfrm>
            <a:off x="11266488" y="2247494"/>
            <a:ext cx="6289991" cy="564322"/>
          </a:xfrm>
          <a:prstGeom prst="rect">
            <a:avLst/>
          </a:prstGeom>
        </p:spPr>
        <p:txBody>
          <a:bodyPr wrap="square" lIns="0" tIns="0" rIns="0" bIns="0" rtlCol="0" anchor="t">
            <a:spAutoFit/>
          </a:bodyPr>
          <a:lstStyle/>
          <a:p>
            <a:pPr algn="l">
              <a:lnSpc>
                <a:spcPts val="4766"/>
              </a:lnSpc>
            </a:pPr>
            <a:r>
              <a:rPr lang="en-US" sz="3404" spc="-40">
                <a:solidFill>
                  <a:srgbClr val="FFFFFF"/>
                </a:solidFill>
                <a:latin typeface="Inter"/>
                <a:ea typeface="Inter"/>
                <a:cs typeface="Inter"/>
                <a:sym typeface="Inter"/>
              </a:rPr>
              <a:t>Adjustments &amp; Optimization</a:t>
            </a:r>
          </a:p>
        </p:txBody>
      </p:sp>
      <p:sp>
        <p:nvSpPr>
          <p:cNvPr id="12" name="TextBox 12"/>
          <p:cNvSpPr txBox="1"/>
          <p:nvPr/>
        </p:nvSpPr>
        <p:spPr>
          <a:xfrm>
            <a:off x="11227595" y="7792733"/>
            <a:ext cx="5211832" cy="1741182"/>
          </a:xfrm>
          <a:prstGeom prst="rect">
            <a:avLst/>
          </a:prstGeom>
        </p:spPr>
        <p:txBody>
          <a:bodyPr lIns="0" tIns="0" rIns="0" bIns="0" rtlCol="0" anchor="t">
            <a:spAutoFit/>
          </a:bodyPr>
          <a:lstStyle/>
          <a:p>
            <a:pPr marL="285750" indent="-285750" algn="l">
              <a:lnSpc>
                <a:spcPts val="2265"/>
              </a:lnSpc>
              <a:buFontTx/>
              <a:buChar char="-"/>
            </a:pPr>
            <a:r>
              <a:rPr lang="en-US" sz="1500" spc="69">
                <a:solidFill>
                  <a:schemeClr val="bg1"/>
                </a:solidFill>
                <a:latin typeface="Inter"/>
                <a:ea typeface="Inter"/>
                <a:cs typeface="Inter"/>
                <a:sym typeface="Inter"/>
              </a:rPr>
              <a:t>Analyzed what worked well and what could be improved.</a:t>
            </a:r>
          </a:p>
          <a:p>
            <a:pPr marL="285750" indent="-285750" algn="l">
              <a:lnSpc>
                <a:spcPts val="2265"/>
              </a:lnSpc>
              <a:buFontTx/>
              <a:buChar char="-"/>
            </a:pPr>
            <a:r>
              <a:rPr lang="en-US" sz="1500" spc="69">
                <a:solidFill>
                  <a:schemeClr val="bg1"/>
                </a:solidFill>
                <a:latin typeface="Inter"/>
                <a:ea typeface="Inter"/>
                <a:cs typeface="Inter"/>
                <a:sym typeface="Inter"/>
              </a:rPr>
              <a:t>Identified strategies for better risk management and efficiency in future projects.</a:t>
            </a:r>
          </a:p>
          <a:p>
            <a:pPr marL="285750" indent="-285750" algn="l">
              <a:lnSpc>
                <a:spcPts val="2265"/>
              </a:lnSpc>
              <a:buFontTx/>
              <a:buChar char="-"/>
            </a:pPr>
            <a:r>
              <a:rPr lang="en-US" sz="1500" spc="69">
                <a:solidFill>
                  <a:schemeClr val="bg1"/>
                </a:solidFill>
                <a:latin typeface="Inter"/>
                <a:ea typeface="Inter"/>
                <a:cs typeface="Inter"/>
                <a:sym typeface="Inter"/>
              </a:rPr>
              <a:t>Review the initial plan. What assumptions did we make</a:t>
            </a:r>
          </a:p>
        </p:txBody>
      </p:sp>
      <p:sp>
        <p:nvSpPr>
          <p:cNvPr id="13" name="TextBox 13"/>
          <p:cNvSpPr txBox="1"/>
          <p:nvPr/>
        </p:nvSpPr>
        <p:spPr>
          <a:xfrm>
            <a:off x="11246645" y="6961130"/>
            <a:ext cx="5192782" cy="589797"/>
          </a:xfrm>
          <a:prstGeom prst="rect">
            <a:avLst/>
          </a:prstGeom>
        </p:spPr>
        <p:txBody>
          <a:bodyPr lIns="0" tIns="0" rIns="0" bIns="0" rtlCol="0" anchor="t">
            <a:spAutoFit/>
          </a:bodyPr>
          <a:lstStyle/>
          <a:p>
            <a:pPr algn="l">
              <a:lnSpc>
                <a:spcPts val="4766"/>
              </a:lnSpc>
            </a:pPr>
            <a:r>
              <a:rPr lang="en-GB" sz="3600">
                <a:solidFill>
                  <a:schemeClr val="bg1"/>
                </a:solidFill>
              </a:rPr>
              <a:t>Reflection &amp; Key Learnings</a:t>
            </a:r>
            <a:endParaRPr lang="en-US" sz="3404" spc="-40">
              <a:solidFill>
                <a:schemeClr val="bg1"/>
              </a:solidFill>
              <a:latin typeface="Inter"/>
              <a:ea typeface="Inter"/>
              <a:cs typeface="Inter"/>
              <a:sym typeface="Inter"/>
            </a:endParaRPr>
          </a:p>
        </p:txBody>
      </p:sp>
      <p:sp>
        <p:nvSpPr>
          <p:cNvPr id="14" name="Freeform 14"/>
          <p:cNvSpPr/>
          <p:nvPr/>
        </p:nvSpPr>
        <p:spPr>
          <a:xfrm>
            <a:off x="16108172" y="0"/>
            <a:ext cx="2179828" cy="636510"/>
          </a:xfrm>
          <a:custGeom>
            <a:avLst/>
            <a:gdLst/>
            <a:ahLst/>
            <a:cxnLst/>
            <a:rect l="l" t="t" r="r" b="b"/>
            <a:pathLst>
              <a:path w="2179828" h="636510">
                <a:moveTo>
                  <a:pt x="0" y="0"/>
                </a:moveTo>
                <a:lnTo>
                  <a:pt x="2179828" y="0"/>
                </a:lnTo>
                <a:lnTo>
                  <a:pt x="2179828" y="636510"/>
                </a:lnTo>
                <a:lnTo>
                  <a:pt x="0" y="636510"/>
                </a:lnTo>
                <a:lnTo>
                  <a:pt x="0" y="0"/>
                </a:lnTo>
                <a:close/>
              </a:path>
            </a:pathLst>
          </a:custGeom>
          <a:blipFill>
            <a:blip r:embed="rId7"/>
            <a:stretch>
              <a:fillRect/>
            </a:stretch>
          </a:blipFill>
        </p:spPr>
        <p:txBody>
          <a:bodyPr/>
          <a:lstStyle/>
          <a:p>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BB906122-4F57-3D84-1DBE-D126D754A806}"/>
              </a:ext>
            </a:extLst>
          </p:cNvPr>
          <p:cNvSpPr/>
          <p:nvPr/>
        </p:nvSpPr>
        <p:spPr>
          <a:xfrm>
            <a:off x="7872412" y="7386638"/>
            <a:ext cx="1971675" cy="1885950"/>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Oval 4">
            <a:extLst>
              <a:ext uri="{FF2B5EF4-FFF2-40B4-BE49-F238E27FC236}">
                <a16:creationId xmlns:a16="http://schemas.microsoft.com/office/drawing/2014/main" id="{79FEF0FB-8322-9E68-1216-7C93C24A6653}"/>
              </a:ext>
            </a:extLst>
          </p:cNvPr>
          <p:cNvSpPr/>
          <p:nvPr/>
        </p:nvSpPr>
        <p:spPr>
          <a:xfrm>
            <a:off x="7843837" y="5200650"/>
            <a:ext cx="1971675" cy="1885950"/>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Oval 6">
            <a:extLst>
              <a:ext uri="{FF2B5EF4-FFF2-40B4-BE49-F238E27FC236}">
                <a16:creationId xmlns:a16="http://schemas.microsoft.com/office/drawing/2014/main" id="{53199429-E63A-88F3-F059-4FD2A001F02B}"/>
              </a:ext>
            </a:extLst>
          </p:cNvPr>
          <p:cNvSpPr/>
          <p:nvPr/>
        </p:nvSpPr>
        <p:spPr>
          <a:xfrm>
            <a:off x="7843837" y="3028950"/>
            <a:ext cx="1971675" cy="1885950"/>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AutoShape 3">
            <a:extLst>
              <a:ext uri="{FF2B5EF4-FFF2-40B4-BE49-F238E27FC236}">
                <a16:creationId xmlns:a16="http://schemas.microsoft.com/office/drawing/2014/main" id="{E0F6BEE6-3659-5C09-9D82-4C64E91B91C5}"/>
              </a:ext>
            </a:extLst>
          </p:cNvPr>
          <p:cNvSpPr/>
          <p:nvPr/>
        </p:nvSpPr>
        <p:spPr>
          <a:xfrm rot="10800000">
            <a:off x="1178286" y="3542783"/>
            <a:ext cx="1169612" cy="0"/>
          </a:xfrm>
          <a:prstGeom prst="line">
            <a:avLst/>
          </a:prstGeom>
          <a:ln w="28575" cap="flat">
            <a:solidFill>
              <a:srgbClr val="F27100"/>
            </a:solidFill>
            <a:prstDash val="solid"/>
            <a:headEnd type="none" w="sm" len="sm"/>
            <a:tailEnd type="none" w="sm" len="sm"/>
          </a:ln>
        </p:spPr>
        <p:txBody>
          <a:bodyPr/>
          <a:lstStyle/>
          <a:p>
            <a:endParaRPr lang="en-US"/>
          </a:p>
        </p:txBody>
      </p:sp>
      <p:sp>
        <p:nvSpPr>
          <p:cNvPr id="13" name="AutoShape 4">
            <a:extLst>
              <a:ext uri="{FF2B5EF4-FFF2-40B4-BE49-F238E27FC236}">
                <a16:creationId xmlns:a16="http://schemas.microsoft.com/office/drawing/2014/main" id="{5F9F068D-A890-AE58-5B60-D8C631DCF46C}"/>
              </a:ext>
            </a:extLst>
          </p:cNvPr>
          <p:cNvSpPr/>
          <p:nvPr/>
        </p:nvSpPr>
        <p:spPr>
          <a:xfrm>
            <a:off x="8995382" y="5061659"/>
            <a:ext cx="7351939" cy="0"/>
          </a:xfrm>
          <a:prstGeom prst="line">
            <a:avLst/>
          </a:prstGeom>
          <a:ln w="28575" cap="rnd">
            <a:solidFill>
              <a:srgbClr val="FFFFFF"/>
            </a:solidFill>
            <a:prstDash val="sysDot"/>
            <a:headEnd type="none" w="sm" len="sm"/>
            <a:tailEnd type="none" w="sm" len="sm"/>
          </a:ln>
        </p:spPr>
        <p:txBody>
          <a:bodyPr/>
          <a:lstStyle/>
          <a:p>
            <a:endParaRPr lang="en-US"/>
          </a:p>
        </p:txBody>
      </p:sp>
      <p:sp>
        <p:nvSpPr>
          <p:cNvPr id="15" name="AutoShape 5">
            <a:extLst>
              <a:ext uri="{FF2B5EF4-FFF2-40B4-BE49-F238E27FC236}">
                <a16:creationId xmlns:a16="http://schemas.microsoft.com/office/drawing/2014/main" id="{F7CDC049-6CBC-CE8D-7E38-67B2FC1D59B2}"/>
              </a:ext>
            </a:extLst>
          </p:cNvPr>
          <p:cNvSpPr/>
          <p:nvPr/>
        </p:nvSpPr>
        <p:spPr>
          <a:xfrm>
            <a:off x="8995382" y="7245289"/>
            <a:ext cx="7351939" cy="0"/>
          </a:xfrm>
          <a:prstGeom prst="line">
            <a:avLst/>
          </a:prstGeom>
          <a:ln w="28575" cap="rnd">
            <a:solidFill>
              <a:srgbClr val="FFFFFF"/>
            </a:solidFill>
            <a:prstDash val="sysDot"/>
            <a:headEnd type="none" w="sm" len="sm"/>
            <a:tailEnd type="none" w="sm" len="sm"/>
          </a:ln>
        </p:spPr>
        <p:txBody>
          <a:bodyPr/>
          <a:lstStyle/>
          <a:p>
            <a:endParaRPr lang="en-US"/>
          </a:p>
        </p:txBody>
      </p:sp>
      <p:sp>
        <p:nvSpPr>
          <p:cNvPr id="17" name="AutoShape 6">
            <a:extLst>
              <a:ext uri="{FF2B5EF4-FFF2-40B4-BE49-F238E27FC236}">
                <a16:creationId xmlns:a16="http://schemas.microsoft.com/office/drawing/2014/main" id="{D3279A71-0997-31F5-8572-89178A756E03}"/>
              </a:ext>
            </a:extLst>
          </p:cNvPr>
          <p:cNvSpPr/>
          <p:nvPr/>
        </p:nvSpPr>
        <p:spPr>
          <a:xfrm>
            <a:off x="8995382" y="2879747"/>
            <a:ext cx="7351939" cy="0"/>
          </a:xfrm>
          <a:prstGeom prst="line">
            <a:avLst/>
          </a:prstGeom>
          <a:ln w="28575" cap="rnd">
            <a:solidFill>
              <a:srgbClr val="FFFFFF"/>
            </a:solidFill>
            <a:prstDash val="sysDot"/>
            <a:headEnd type="none" w="sm" len="sm"/>
            <a:tailEnd type="none" w="sm" len="sm"/>
          </a:ln>
        </p:spPr>
        <p:txBody>
          <a:bodyPr/>
          <a:lstStyle/>
          <a:p>
            <a:endParaRPr lang="en-US"/>
          </a:p>
        </p:txBody>
      </p:sp>
      <p:sp>
        <p:nvSpPr>
          <p:cNvPr id="21" name="TextBox 12">
            <a:extLst>
              <a:ext uri="{FF2B5EF4-FFF2-40B4-BE49-F238E27FC236}">
                <a16:creationId xmlns:a16="http://schemas.microsoft.com/office/drawing/2014/main" id="{BE48B6BF-E0C6-D0F1-B981-21F2A67C1139}"/>
              </a:ext>
            </a:extLst>
          </p:cNvPr>
          <p:cNvSpPr txBox="1"/>
          <p:nvPr/>
        </p:nvSpPr>
        <p:spPr>
          <a:xfrm>
            <a:off x="1178286" y="642938"/>
            <a:ext cx="6637150" cy="1800493"/>
          </a:xfrm>
          <a:prstGeom prst="rect">
            <a:avLst/>
          </a:prstGeom>
        </p:spPr>
        <p:txBody>
          <a:bodyPr wrap="square" lIns="0" tIns="0" rIns="0" bIns="0" rtlCol="0" anchor="t">
            <a:spAutoFit/>
          </a:bodyPr>
          <a:lstStyle/>
          <a:p>
            <a:pPr>
              <a:lnSpc>
                <a:spcPts val="7168"/>
              </a:lnSpc>
            </a:pPr>
            <a:r>
              <a:rPr lang="en-US" sz="4800" spc="599">
                <a:solidFill>
                  <a:srgbClr val="FFFFFF"/>
                </a:solidFill>
                <a:latin typeface="Garet Bold"/>
                <a:ea typeface="Archivo Black"/>
                <a:cs typeface="Archivo Black"/>
              </a:rPr>
              <a:t>PORTFOLIO RISK STRATEGY </a:t>
            </a:r>
            <a:endParaRPr lang="en-US" sz="5400" spc="599">
              <a:solidFill>
                <a:srgbClr val="FFFFFF"/>
              </a:solidFill>
              <a:latin typeface="Garet Bold" panose="020B0604020202020204" charset="0"/>
              <a:ea typeface="Archivo Black"/>
              <a:cs typeface="Archivo Black"/>
            </a:endParaRPr>
          </a:p>
        </p:txBody>
      </p:sp>
      <p:grpSp>
        <p:nvGrpSpPr>
          <p:cNvPr id="92" name="Group 91">
            <a:extLst>
              <a:ext uri="{FF2B5EF4-FFF2-40B4-BE49-F238E27FC236}">
                <a16:creationId xmlns:a16="http://schemas.microsoft.com/office/drawing/2014/main" id="{3CB0EB42-7BAC-B31F-5874-19154CFCBB2B}"/>
              </a:ext>
            </a:extLst>
          </p:cNvPr>
          <p:cNvGrpSpPr/>
          <p:nvPr/>
        </p:nvGrpSpPr>
        <p:grpSpPr>
          <a:xfrm>
            <a:off x="7843837" y="857250"/>
            <a:ext cx="2027360" cy="1885950"/>
            <a:chOff x="7843837" y="857250"/>
            <a:chExt cx="2027360" cy="1885950"/>
          </a:xfrm>
        </p:grpSpPr>
        <p:sp>
          <p:nvSpPr>
            <p:cNvPr id="9" name="Oval 8">
              <a:extLst>
                <a:ext uri="{FF2B5EF4-FFF2-40B4-BE49-F238E27FC236}">
                  <a16:creationId xmlns:a16="http://schemas.microsoft.com/office/drawing/2014/main" id="{BCE0570A-2836-418F-2A5B-59AD7FA746A2}"/>
                </a:ext>
              </a:extLst>
            </p:cNvPr>
            <p:cNvSpPr/>
            <p:nvPr/>
          </p:nvSpPr>
          <p:spPr>
            <a:xfrm>
              <a:off x="7843837" y="857250"/>
              <a:ext cx="1971675" cy="1885950"/>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Box 14">
              <a:extLst>
                <a:ext uri="{FF2B5EF4-FFF2-40B4-BE49-F238E27FC236}">
                  <a16:creationId xmlns:a16="http://schemas.microsoft.com/office/drawing/2014/main" id="{B29DF7EF-C839-BA14-FDE4-4958B787B1C8}"/>
                </a:ext>
              </a:extLst>
            </p:cNvPr>
            <p:cNvSpPr txBox="1"/>
            <p:nvPr/>
          </p:nvSpPr>
          <p:spPr>
            <a:xfrm>
              <a:off x="7845299" y="1700339"/>
              <a:ext cx="2025898" cy="325602"/>
            </a:xfrm>
            <a:prstGeom prst="rect">
              <a:avLst/>
            </a:prstGeom>
            <a:noFill/>
            <a:ln>
              <a:noFill/>
            </a:ln>
          </p:spPr>
          <p:txBody>
            <a:bodyPr lIns="0" tIns="0" rIns="0" bIns="0" rtlCol="0" anchor="t">
              <a:spAutoFit/>
            </a:bodyPr>
            <a:lstStyle/>
            <a:p>
              <a:pPr algn="ctr">
                <a:lnSpc>
                  <a:spcPts val="2379"/>
                </a:lnSpc>
              </a:pPr>
              <a:r>
                <a:rPr lang="en-US" sz="2800" b="1" spc="14">
                  <a:solidFill>
                    <a:srgbClr val="FFFFFF"/>
                  </a:solidFill>
                  <a:latin typeface="Calibri"/>
                  <a:ea typeface="Inter"/>
                  <a:cs typeface="Calibri"/>
                  <a:sym typeface="Inter"/>
                </a:rPr>
                <a:t>FINLAND</a:t>
              </a:r>
              <a:endParaRPr lang="en-US" sz="2800" b="1">
                <a:latin typeface="Calibri"/>
                <a:cs typeface="Calibri"/>
              </a:endParaRPr>
            </a:p>
          </p:txBody>
        </p:sp>
      </p:grpSp>
      <p:sp>
        <p:nvSpPr>
          <p:cNvPr id="29" name="TextBox 16">
            <a:extLst>
              <a:ext uri="{FF2B5EF4-FFF2-40B4-BE49-F238E27FC236}">
                <a16:creationId xmlns:a16="http://schemas.microsoft.com/office/drawing/2014/main" id="{232DABE0-917D-27DF-94A2-8D5D4CC23331}"/>
              </a:ext>
            </a:extLst>
          </p:cNvPr>
          <p:cNvSpPr txBox="1"/>
          <p:nvPr/>
        </p:nvSpPr>
        <p:spPr>
          <a:xfrm>
            <a:off x="7816724" y="6040035"/>
            <a:ext cx="2025898" cy="325602"/>
          </a:xfrm>
          <a:prstGeom prst="rect">
            <a:avLst/>
          </a:prstGeom>
        </p:spPr>
        <p:txBody>
          <a:bodyPr lIns="0" tIns="0" rIns="0" bIns="0" rtlCol="0" anchor="t">
            <a:spAutoFit/>
          </a:bodyPr>
          <a:lstStyle/>
          <a:p>
            <a:pPr algn="ctr">
              <a:lnSpc>
                <a:spcPts val="2379"/>
              </a:lnSpc>
            </a:pPr>
            <a:r>
              <a:rPr lang="en-US" sz="2800" b="1" spc="14">
                <a:solidFill>
                  <a:srgbClr val="FFFFFF"/>
                </a:solidFill>
                <a:latin typeface="Calibri"/>
                <a:ea typeface="Inter"/>
                <a:cs typeface="Calibri"/>
              </a:rPr>
              <a:t>HONDURAS</a:t>
            </a:r>
          </a:p>
        </p:txBody>
      </p:sp>
      <p:sp>
        <p:nvSpPr>
          <p:cNvPr id="31" name="TextBox 17">
            <a:extLst>
              <a:ext uri="{FF2B5EF4-FFF2-40B4-BE49-F238E27FC236}">
                <a16:creationId xmlns:a16="http://schemas.microsoft.com/office/drawing/2014/main" id="{F824063B-3BCC-4100-852F-3B94FD2EA07A}"/>
              </a:ext>
            </a:extLst>
          </p:cNvPr>
          <p:cNvSpPr txBox="1"/>
          <p:nvPr/>
        </p:nvSpPr>
        <p:spPr>
          <a:xfrm>
            <a:off x="7816724" y="8202363"/>
            <a:ext cx="2025898" cy="325602"/>
          </a:xfrm>
          <a:prstGeom prst="rect">
            <a:avLst/>
          </a:prstGeom>
        </p:spPr>
        <p:txBody>
          <a:bodyPr lIns="0" tIns="0" rIns="0" bIns="0" rtlCol="0" anchor="t">
            <a:spAutoFit/>
          </a:bodyPr>
          <a:lstStyle/>
          <a:p>
            <a:pPr algn="ctr">
              <a:lnSpc>
                <a:spcPts val="2379"/>
              </a:lnSpc>
            </a:pPr>
            <a:r>
              <a:rPr lang="en-US" sz="2800" b="1" spc="14">
                <a:solidFill>
                  <a:srgbClr val="FFFFFF"/>
                </a:solidFill>
                <a:latin typeface="Calibri"/>
                <a:ea typeface="Inter"/>
                <a:cs typeface="Calibri"/>
              </a:rPr>
              <a:t>ALBANIA</a:t>
            </a:r>
          </a:p>
        </p:txBody>
      </p:sp>
      <p:sp>
        <p:nvSpPr>
          <p:cNvPr id="33" name="TextBox 18">
            <a:extLst>
              <a:ext uri="{FF2B5EF4-FFF2-40B4-BE49-F238E27FC236}">
                <a16:creationId xmlns:a16="http://schemas.microsoft.com/office/drawing/2014/main" id="{1BF07567-D5FF-2219-4E62-BDCC16BA9949}"/>
              </a:ext>
            </a:extLst>
          </p:cNvPr>
          <p:cNvSpPr txBox="1"/>
          <p:nvPr/>
        </p:nvSpPr>
        <p:spPr>
          <a:xfrm>
            <a:off x="10228979" y="1016508"/>
            <a:ext cx="1586610" cy="1366015"/>
          </a:xfrm>
          <a:prstGeom prst="rect">
            <a:avLst/>
          </a:prstGeom>
          <a:noFill/>
        </p:spPr>
        <p:txBody>
          <a:bodyPr lIns="0" tIns="0" rIns="0" bIns="0" rtlCol="0" anchor="t">
            <a:spAutoFit/>
          </a:bodyPr>
          <a:lstStyle/>
          <a:p>
            <a:pPr algn="ctr">
              <a:lnSpc>
                <a:spcPts val="11619"/>
              </a:lnSpc>
            </a:pPr>
            <a:r>
              <a:rPr lang="en-US" sz="8300" b="1">
                <a:solidFill>
                  <a:schemeClr val="bg1"/>
                </a:solidFill>
                <a:latin typeface="Inter Bold"/>
                <a:ea typeface="Inter Bold"/>
                <a:cs typeface="Inter Bold"/>
                <a:sym typeface="Inter Bold"/>
              </a:rPr>
              <a:t>1</a:t>
            </a:r>
          </a:p>
        </p:txBody>
      </p:sp>
      <p:sp>
        <p:nvSpPr>
          <p:cNvPr id="35" name="TextBox 19">
            <a:extLst>
              <a:ext uri="{FF2B5EF4-FFF2-40B4-BE49-F238E27FC236}">
                <a16:creationId xmlns:a16="http://schemas.microsoft.com/office/drawing/2014/main" id="{3A4965A7-81EB-9B76-D190-1A464731B392}"/>
              </a:ext>
            </a:extLst>
          </p:cNvPr>
          <p:cNvSpPr txBox="1"/>
          <p:nvPr/>
        </p:nvSpPr>
        <p:spPr>
          <a:xfrm>
            <a:off x="10228979" y="3188970"/>
            <a:ext cx="1586610" cy="1366015"/>
          </a:xfrm>
          <a:prstGeom prst="rect">
            <a:avLst/>
          </a:prstGeom>
        </p:spPr>
        <p:txBody>
          <a:bodyPr lIns="0" tIns="0" rIns="0" bIns="0" rtlCol="0" anchor="t">
            <a:spAutoFit/>
          </a:bodyPr>
          <a:lstStyle/>
          <a:p>
            <a:pPr algn="ctr">
              <a:lnSpc>
                <a:spcPts val="11620"/>
              </a:lnSpc>
            </a:pPr>
            <a:r>
              <a:rPr lang="en-US" sz="8300" b="1">
                <a:solidFill>
                  <a:schemeClr val="bg1"/>
                </a:solidFill>
                <a:latin typeface="Inter Bold"/>
                <a:ea typeface="Inter Bold"/>
                <a:cs typeface="Inter Bold"/>
                <a:sym typeface="Inter Bold"/>
              </a:rPr>
              <a:t>2</a:t>
            </a:r>
          </a:p>
        </p:txBody>
      </p:sp>
      <p:sp>
        <p:nvSpPr>
          <p:cNvPr id="37" name="TextBox 20">
            <a:extLst>
              <a:ext uri="{FF2B5EF4-FFF2-40B4-BE49-F238E27FC236}">
                <a16:creationId xmlns:a16="http://schemas.microsoft.com/office/drawing/2014/main" id="{5AA5FDD3-0C7D-4BFF-7CBC-8C093436E1EF}"/>
              </a:ext>
            </a:extLst>
          </p:cNvPr>
          <p:cNvSpPr txBox="1"/>
          <p:nvPr/>
        </p:nvSpPr>
        <p:spPr>
          <a:xfrm>
            <a:off x="10228979" y="5360967"/>
            <a:ext cx="1586610" cy="1366015"/>
          </a:xfrm>
          <a:prstGeom prst="rect">
            <a:avLst/>
          </a:prstGeom>
        </p:spPr>
        <p:txBody>
          <a:bodyPr lIns="0" tIns="0" rIns="0" bIns="0" rtlCol="0" anchor="t">
            <a:spAutoFit/>
          </a:bodyPr>
          <a:lstStyle/>
          <a:p>
            <a:pPr algn="ctr">
              <a:lnSpc>
                <a:spcPts val="11620"/>
              </a:lnSpc>
            </a:pPr>
            <a:r>
              <a:rPr lang="en-US" sz="8300" b="1">
                <a:solidFill>
                  <a:schemeClr val="bg1"/>
                </a:solidFill>
                <a:latin typeface="Inter Bold"/>
                <a:ea typeface="Inter Bold"/>
                <a:cs typeface="Inter Bold"/>
                <a:sym typeface="Inter Bold"/>
              </a:rPr>
              <a:t>3</a:t>
            </a:r>
          </a:p>
        </p:txBody>
      </p:sp>
      <p:sp>
        <p:nvSpPr>
          <p:cNvPr id="39" name="TextBox 21">
            <a:extLst>
              <a:ext uri="{FF2B5EF4-FFF2-40B4-BE49-F238E27FC236}">
                <a16:creationId xmlns:a16="http://schemas.microsoft.com/office/drawing/2014/main" id="{58764058-EEF6-4426-3983-EFDB127EC6FD}"/>
              </a:ext>
            </a:extLst>
          </p:cNvPr>
          <p:cNvSpPr txBox="1"/>
          <p:nvPr/>
        </p:nvSpPr>
        <p:spPr>
          <a:xfrm>
            <a:off x="10228979" y="7518531"/>
            <a:ext cx="1586610" cy="1366015"/>
          </a:xfrm>
          <a:prstGeom prst="rect">
            <a:avLst/>
          </a:prstGeom>
        </p:spPr>
        <p:txBody>
          <a:bodyPr lIns="0" tIns="0" rIns="0" bIns="0" rtlCol="0" anchor="t">
            <a:spAutoFit/>
          </a:bodyPr>
          <a:lstStyle/>
          <a:p>
            <a:pPr algn="ctr">
              <a:lnSpc>
                <a:spcPts val="11620"/>
              </a:lnSpc>
            </a:pPr>
            <a:r>
              <a:rPr lang="en-US" sz="8300" b="1">
                <a:solidFill>
                  <a:schemeClr val="bg1"/>
                </a:solidFill>
                <a:latin typeface="Inter Bold"/>
                <a:ea typeface="Inter Bold"/>
                <a:cs typeface="Inter Bold"/>
                <a:sym typeface="Inter Bold"/>
              </a:rPr>
              <a:t>4</a:t>
            </a:r>
          </a:p>
        </p:txBody>
      </p:sp>
      <p:sp>
        <p:nvSpPr>
          <p:cNvPr id="49" name="Freeform 26">
            <a:extLst>
              <a:ext uri="{FF2B5EF4-FFF2-40B4-BE49-F238E27FC236}">
                <a16:creationId xmlns:a16="http://schemas.microsoft.com/office/drawing/2014/main" id="{108DEBC6-7448-DF18-6E9C-A9D023DF0CF6}"/>
              </a:ext>
            </a:extLst>
          </p:cNvPr>
          <p:cNvSpPr/>
          <p:nvPr/>
        </p:nvSpPr>
        <p:spPr>
          <a:xfrm>
            <a:off x="16108172" y="0"/>
            <a:ext cx="2179828" cy="636510"/>
          </a:xfrm>
          <a:custGeom>
            <a:avLst/>
            <a:gdLst/>
            <a:ahLst/>
            <a:cxnLst/>
            <a:rect l="l" t="t" r="r" b="b"/>
            <a:pathLst>
              <a:path w="2179828" h="636510">
                <a:moveTo>
                  <a:pt x="0" y="0"/>
                </a:moveTo>
                <a:lnTo>
                  <a:pt x="2179828" y="0"/>
                </a:lnTo>
                <a:lnTo>
                  <a:pt x="2179828" y="636510"/>
                </a:lnTo>
                <a:lnTo>
                  <a:pt x="0" y="636510"/>
                </a:lnTo>
                <a:lnTo>
                  <a:pt x="0" y="0"/>
                </a:lnTo>
                <a:close/>
              </a:path>
            </a:pathLst>
          </a:custGeom>
          <a:blipFill>
            <a:blip r:embed="rId2"/>
            <a:stretch>
              <a:fillRect/>
            </a:stretch>
          </a:blipFill>
        </p:spPr>
        <p:txBody>
          <a:bodyPr/>
          <a:lstStyle/>
          <a:p>
            <a:endParaRPr lang="en-US"/>
          </a:p>
        </p:txBody>
      </p:sp>
      <p:grpSp>
        <p:nvGrpSpPr>
          <p:cNvPr id="55" name="Group 54">
            <a:extLst>
              <a:ext uri="{FF2B5EF4-FFF2-40B4-BE49-F238E27FC236}">
                <a16:creationId xmlns:a16="http://schemas.microsoft.com/office/drawing/2014/main" id="{A04F458A-125E-3466-B1B2-E5D91C59D093}"/>
              </a:ext>
            </a:extLst>
          </p:cNvPr>
          <p:cNvGrpSpPr/>
          <p:nvPr/>
        </p:nvGrpSpPr>
        <p:grpSpPr>
          <a:xfrm>
            <a:off x="11566904" y="1657351"/>
            <a:ext cx="7459323" cy="314324"/>
            <a:chOff x="11566904" y="1657351"/>
            <a:chExt cx="7459323" cy="314324"/>
          </a:xfrm>
        </p:grpSpPr>
        <p:sp>
          <p:nvSpPr>
            <p:cNvPr id="43" name="TextBox 23">
              <a:extLst>
                <a:ext uri="{FF2B5EF4-FFF2-40B4-BE49-F238E27FC236}">
                  <a16:creationId xmlns:a16="http://schemas.microsoft.com/office/drawing/2014/main" id="{8E064637-7C1D-2978-F165-7EF332D2551A}"/>
                </a:ext>
              </a:extLst>
            </p:cNvPr>
            <p:cNvSpPr txBox="1"/>
            <p:nvPr/>
          </p:nvSpPr>
          <p:spPr>
            <a:xfrm>
              <a:off x="11566904" y="1664208"/>
              <a:ext cx="4016037" cy="304892"/>
            </a:xfrm>
            <a:prstGeom prst="rect">
              <a:avLst/>
            </a:prstGeom>
          </p:spPr>
          <p:txBody>
            <a:bodyPr lIns="0" tIns="0" rIns="0" bIns="0" rtlCol="0" anchor="t">
              <a:spAutoFit/>
            </a:bodyPr>
            <a:lstStyle/>
            <a:p>
              <a:pPr>
                <a:lnSpc>
                  <a:spcPts val="2539"/>
                </a:lnSpc>
              </a:pPr>
              <a:r>
                <a:rPr lang="en-US" sz="2000" spc="-5">
                  <a:solidFill>
                    <a:srgbClr val="FFFFFF"/>
                  </a:solidFill>
                  <a:latin typeface="Inter"/>
                  <a:ea typeface="Inter"/>
                  <a:sym typeface="Inter"/>
                </a:rPr>
                <a:t>TIME</a:t>
              </a:r>
              <a:r>
                <a:rPr lang="en-US" sz="1950" spc="-5">
                  <a:solidFill>
                    <a:srgbClr val="FFFFFF"/>
                  </a:solidFill>
                  <a:latin typeface="Inter"/>
                  <a:ea typeface="Inter"/>
                  <a:sym typeface="Inter"/>
                </a:rPr>
                <a:t> </a:t>
              </a:r>
              <a:endParaRPr lang="en-US" sz="1950" spc="-5">
                <a:solidFill>
                  <a:srgbClr val="FFFFFF"/>
                </a:solidFill>
                <a:latin typeface="Inter"/>
                <a:ea typeface="Inter"/>
                <a:cs typeface="Calibri"/>
              </a:endParaRPr>
            </a:p>
          </p:txBody>
        </p:sp>
        <p:sp>
          <p:nvSpPr>
            <p:cNvPr id="50" name="Arrow: Right 49">
              <a:extLst>
                <a:ext uri="{FF2B5EF4-FFF2-40B4-BE49-F238E27FC236}">
                  <a16:creationId xmlns:a16="http://schemas.microsoft.com/office/drawing/2014/main" id="{314D8ADE-38E6-BF26-7712-409ECFE481F4}"/>
                </a:ext>
              </a:extLst>
            </p:cNvPr>
            <p:cNvSpPr/>
            <p:nvPr/>
          </p:nvSpPr>
          <p:spPr>
            <a:xfrm>
              <a:off x="12330113" y="1657351"/>
              <a:ext cx="528637" cy="314324"/>
            </a:xfrm>
            <a:prstGeom prst="rightArrow">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 name="TextBox 23">
              <a:extLst>
                <a:ext uri="{FF2B5EF4-FFF2-40B4-BE49-F238E27FC236}">
                  <a16:creationId xmlns:a16="http://schemas.microsoft.com/office/drawing/2014/main" id="{E4C8E9C4-53C0-76D8-6026-E7FD35759318}"/>
                </a:ext>
              </a:extLst>
            </p:cNvPr>
            <p:cNvSpPr txBox="1"/>
            <p:nvPr/>
          </p:nvSpPr>
          <p:spPr>
            <a:xfrm>
              <a:off x="13009940" y="1664208"/>
              <a:ext cx="4016037" cy="300788"/>
            </a:xfrm>
            <a:prstGeom prst="rect">
              <a:avLst/>
            </a:prstGeom>
          </p:spPr>
          <p:txBody>
            <a:bodyPr lIns="0" tIns="0" rIns="0" bIns="0" rtlCol="0" anchor="t">
              <a:spAutoFit/>
            </a:bodyPr>
            <a:lstStyle/>
            <a:p>
              <a:pPr>
                <a:lnSpc>
                  <a:spcPts val="2539"/>
                </a:lnSpc>
              </a:pPr>
              <a:r>
                <a:rPr lang="en-US" sz="2000" spc="-5">
                  <a:solidFill>
                    <a:srgbClr val="FFFFFF"/>
                  </a:solidFill>
                  <a:latin typeface="Inter"/>
                  <a:ea typeface="Inter"/>
                  <a:sym typeface="Inter"/>
                </a:rPr>
                <a:t>QUALITY</a:t>
              </a:r>
              <a:r>
                <a:rPr lang="en-US" sz="1950" spc="-5">
                  <a:solidFill>
                    <a:srgbClr val="FFFFFF"/>
                  </a:solidFill>
                  <a:latin typeface="Inter"/>
                  <a:ea typeface="Inter"/>
                  <a:sym typeface="Inter"/>
                </a:rPr>
                <a:t> </a:t>
              </a:r>
              <a:endParaRPr lang="en-US" sz="1950" spc="-5">
                <a:solidFill>
                  <a:srgbClr val="FFFFFF"/>
                </a:solidFill>
                <a:latin typeface="Inter"/>
                <a:ea typeface="Inter"/>
                <a:cs typeface="Calibri"/>
              </a:endParaRPr>
            </a:p>
          </p:txBody>
        </p:sp>
        <p:sp>
          <p:nvSpPr>
            <p:cNvPr id="53" name="TextBox 23">
              <a:extLst>
                <a:ext uri="{FF2B5EF4-FFF2-40B4-BE49-F238E27FC236}">
                  <a16:creationId xmlns:a16="http://schemas.microsoft.com/office/drawing/2014/main" id="{E8A63677-C00B-CE9E-5F66-B171B9225B1C}"/>
                </a:ext>
              </a:extLst>
            </p:cNvPr>
            <p:cNvSpPr txBox="1"/>
            <p:nvPr/>
          </p:nvSpPr>
          <p:spPr>
            <a:xfrm>
              <a:off x="15010190" y="1664208"/>
              <a:ext cx="4016037" cy="304892"/>
            </a:xfrm>
            <a:prstGeom prst="rect">
              <a:avLst/>
            </a:prstGeom>
          </p:spPr>
          <p:txBody>
            <a:bodyPr lIns="0" tIns="0" rIns="0" bIns="0" rtlCol="0" anchor="t">
              <a:spAutoFit/>
            </a:bodyPr>
            <a:lstStyle/>
            <a:p>
              <a:pPr>
                <a:lnSpc>
                  <a:spcPts val="2539"/>
                </a:lnSpc>
              </a:pPr>
              <a:r>
                <a:rPr lang="en-US" sz="2000" spc="-5">
                  <a:solidFill>
                    <a:srgbClr val="FFFFFF"/>
                  </a:solidFill>
                  <a:latin typeface="Inter"/>
                  <a:ea typeface="Inter"/>
                  <a:sym typeface="Inter"/>
                </a:rPr>
                <a:t>COST</a:t>
              </a:r>
              <a:r>
                <a:rPr lang="en-US" sz="1950" spc="-5">
                  <a:solidFill>
                    <a:srgbClr val="FFFFFF"/>
                  </a:solidFill>
                  <a:latin typeface="Inter"/>
                  <a:ea typeface="Inter"/>
                  <a:sym typeface="Inter"/>
                </a:rPr>
                <a:t> </a:t>
              </a:r>
              <a:endParaRPr lang="en-US" sz="1950" spc="-5">
                <a:solidFill>
                  <a:srgbClr val="FFFFFF"/>
                </a:solidFill>
                <a:latin typeface="Inter"/>
                <a:ea typeface="Inter"/>
                <a:cs typeface="Calibri"/>
              </a:endParaRPr>
            </a:p>
          </p:txBody>
        </p:sp>
        <p:sp>
          <p:nvSpPr>
            <p:cNvPr id="54" name="Arrow: Right 53">
              <a:extLst>
                <a:ext uri="{FF2B5EF4-FFF2-40B4-BE49-F238E27FC236}">
                  <a16:creationId xmlns:a16="http://schemas.microsoft.com/office/drawing/2014/main" id="{8C9661D7-6F76-B0B7-8854-2C40F941885A}"/>
                </a:ext>
              </a:extLst>
            </p:cNvPr>
            <p:cNvSpPr/>
            <p:nvPr/>
          </p:nvSpPr>
          <p:spPr>
            <a:xfrm>
              <a:off x="14301787" y="1657351"/>
              <a:ext cx="528637" cy="314324"/>
            </a:xfrm>
            <a:prstGeom prst="rightArrow">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56" name="Group 55">
            <a:extLst>
              <a:ext uri="{FF2B5EF4-FFF2-40B4-BE49-F238E27FC236}">
                <a16:creationId xmlns:a16="http://schemas.microsoft.com/office/drawing/2014/main" id="{10287867-A687-EDCE-302F-DEDF2CD38C09}"/>
              </a:ext>
            </a:extLst>
          </p:cNvPr>
          <p:cNvGrpSpPr/>
          <p:nvPr/>
        </p:nvGrpSpPr>
        <p:grpSpPr>
          <a:xfrm>
            <a:off x="11566903" y="3814764"/>
            <a:ext cx="7459323" cy="314324"/>
            <a:chOff x="11566904" y="1657351"/>
            <a:chExt cx="7459323" cy="314324"/>
          </a:xfrm>
        </p:grpSpPr>
        <p:sp>
          <p:nvSpPr>
            <p:cNvPr id="57" name="TextBox 23">
              <a:extLst>
                <a:ext uri="{FF2B5EF4-FFF2-40B4-BE49-F238E27FC236}">
                  <a16:creationId xmlns:a16="http://schemas.microsoft.com/office/drawing/2014/main" id="{C9176F6F-3193-8E47-D7FB-5791981A83F9}"/>
                </a:ext>
              </a:extLst>
            </p:cNvPr>
            <p:cNvSpPr txBox="1"/>
            <p:nvPr/>
          </p:nvSpPr>
          <p:spPr>
            <a:xfrm>
              <a:off x="11566904" y="1664208"/>
              <a:ext cx="4016037" cy="304892"/>
            </a:xfrm>
            <a:prstGeom prst="rect">
              <a:avLst/>
            </a:prstGeom>
          </p:spPr>
          <p:txBody>
            <a:bodyPr lIns="0" tIns="0" rIns="0" bIns="0" rtlCol="0" anchor="t">
              <a:spAutoFit/>
            </a:bodyPr>
            <a:lstStyle/>
            <a:p>
              <a:pPr>
                <a:lnSpc>
                  <a:spcPts val="2539"/>
                </a:lnSpc>
              </a:pPr>
              <a:r>
                <a:rPr lang="en-US" sz="2000" spc="-5">
                  <a:solidFill>
                    <a:srgbClr val="FFFFFF"/>
                  </a:solidFill>
                  <a:latin typeface="Inter"/>
                  <a:ea typeface="Inter"/>
                  <a:sym typeface="Inter"/>
                </a:rPr>
                <a:t>TIME</a:t>
              </a:r>
              <a:r>
                <a:rPr lang="en-US" sz="1950" spc="-5">
                  <a:solidFill>
                    <a:srgbClr val="FFFFFF"/>
                  </a:solidFill>
                  <a:latin typeface="Inter"/>
                  <a:ea typeface="Inter"/>
                  <a:sym typeface="Inter"/>
                </a:rPr>
                <a:t> </a:t>
              </a:r>
              <a:endParaRPr lang="en-US" sz="1950" spc="-5">
                <a:solidFill>
                  <a:srgbClr val="FFFFFF"/>
                </a:solidFill>
                <a:latin typeface="Inter"/>
                <a:ea typeface="Inter"/>
                <a:cs typeface="Calibri"/>
              </a:endParaRPr>
            </a:p>
          </p:txBody>
        </p:sp>
        <p:sp>
          <p:nvSpPr>
            <p:cNvPr id="58" name="Arrow: Right 57">
              <a:extLst>
                <a:ext uri="{FF2B5EF4-FFF2-40B4-BE49-F238E27FC236}">
                  <a16:creationId xmlns:a16="http://schemas.microsoft.com/office/drawing/2014/main" id="{3262EBD0-0874-CBCA-AE20-E82D2527136F}"/>
                </a:ext>
              </a:extLst>
            </p:cNvPr>
            <p:cNvSpPr/>
            <p:nvPr/>
          </p:nvSpPr>
          <p:spPr>
            <a:xfrm>
              <a:off x="12330113" y="1657351"/>
              <a:ext cx="528637" cy="314324"/>
            </a:xfrm>
            <a:prstGeom prst="rightArrow">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9" name="TextBox 23">
              <a:extLst>
                <a:ext uri="{FF2B5EF4-FFF2-40B4-BE49-F238E27FC236}">
                  <a16:creationId xmlns:a16="http://schemas.microsoft.com/office/drawing/2014/main" id="{AC9017E6-FCCC-5D82-89E5-33423F70AD50}"/>
                </a:ext>
              </a:extLst>
            </p:cNvPr>
            <p:cNvSpPr txBox="1"/>
            <p:nvPr/>
          </p:nvSpPr>
          <p:spPr>
            <a:xfrm>
              <a:off x="13009940" y="1664208"/>
              <a:ext cx="4016037" cy="300788"/>
            </a:xfrm>
            <a:prstGeom prst="rect">
              <a:avLst/>
            </a:prstGeom>
          </p:spPr>
          <p:txBody>
            <a:bodyPr lIns="0" tIns="0" rIns="0" bIns="0" rtlCol="0" anchor="t">
              <a:spAutoFit/>
            </a:bodyPr>
            <a:lstStyle/>
            <a:p>
              <a:pPr>
                <a:lnSpc>
                  <a:spcPts val="2539"/>
                </a:lnSpc>
              </a:pPr>
              <a:r>
                <a:rPr lang="en-US" sz="2000" spc="-5">
                  <a:solidFill>
                    <a:srgbClr val="FFFFFF"/>
                  </a:solidFill>
                  <a:latin typeface="Inter"/>
                  <a:ea typeface="Inter"/>
                  <a:sym typeface="Inter"/>
                </a:rPr>
                <a:t>QUALITY</a:t>
              </a:r>
              <a:r>
                <a:rPr lang="en-US" sz="1950" spc="-5">
                  <a:solidFill>
                    <a:srgbClr val="FFFFFF"/>
                  </a:solidFill>
                  <a:latin typeface="Inter"/>
                  <a:ea typeface="Inter"/>
                  <a:sym typeface="Inter"/>
                </a:rPr>
                <a:t> </a:t>
              </a:r>
              <a:endParaRPr lang="en-US" sz="1950" spc="-5">
                <a:solidFill>
                  <a:srgbClr val="FFFFFF"/>
                </a:solidFill>
                <a:latin typeface="Inter"/>
                <a:ea typeface="Inter"/>
                <a:cs typeface="Calibri"/>
              </a:endParaRPr>
            </a:p>
          </p:txBody>
        </p:sp>
        <p:sp>
          <p:nvSpPr>
            <p:cNvPr id="60" name="TextBox 23">
              <a:extLst>
                <a:ext uri="{FF2B5EF4-FFF2-40B4-BE49-F238E27FC236}">
                  <a16:creationId xmlns:a16="http://schemas.microsoft.com/office/drawing/2014/main" id="{91B7FBBB-BED8-F32A-3FBC-85D134B0C5C5}"/>
                </a:ext>
              </a:extLst>
            </p:cNvPr>
            <p:cNvSpPr txBox="1"/>
            <p:nvPr/>
          </p:nvSpPr>
          <p:spPr>
            <a:xfrm>
              <a:off x="15010190" y="1664208"/>
              <a:ext cx="4016037" cy="304892"/>
            </a:xfrm>
            <a:prstGeom prst="rect">
              <a:avLst/>
            </a:prstGeom>
          </p:spPr>
          <p:txBody>
            <a:bodyPr lIns="0" tIns="0" rIns="0" bIns="0" rtlCol="0" anchor="t">
              <a:spAutoFit/>
            </a:bodyPr>
            <a:lstStyle/>
            <a:p>
              <a:pPr>
                <a:lnSpc>
                  <a:spcPts val="2539"/>
                </a:lnSpc>
              </a:pPr>
              <a:r>
                <a:rPr lang="en-US" sz="2000" spc="-5">
                  <a:solidFill>
                    <a:srgbClr val="FFFFFF"/>
                  </a:solidFill>
                  <a:latin typeface="Inter"/>
                  <a:ea typeface="Inter"/>
                  <a:sym typeface="Inter"/>
                </a:rPr>
                <a:t>COST</a:t>
              </a:r>
              <a:r>
                <a:rPr lang="en-US" sz="1950" spc="-5">
                  <a:solidFill>
                    <a:srgbClr val="FFFFFF"/>
                  </a:solidFill>
                  <a:latin typeface="Inter"/>
                  <a:ea typeface="Inter"/>
                  <a:sym typeface="Inter"/>
                </a:rPr>
                <a:t> </a:t>
              </a:r>
              <a:endParaRPr lang="en-US" sz="1950" spc="-5">
                <a:solidFill>
                  <a:srgbClr val="FFFFFF"/>
                </a:solidFill>
                <a:latin typeface="Inter"/>
                <a:ea typeface="Inter"/>
                <a:cs typeface="Calibri"/>
              </a:endParaRPr>
            </a:p>
          </p:txBody>
        </p:sp>
        <p:sp>
          <p:nvSpPr>
            <p:cNvPr id="61" name="Arrow: Right 60">
              <a:extLst>
                <a:ext uri="{FF2B5EF4-FFF2-40B4-BE49-F238E27FC236}">
                  <a16:creationId xmlns:a16="http://schemas.microsoft.com/office/drawing/2014/main" id="{0A4C3FE7-A5A0-684A-9014-5EB68E7CF589}"/>
                </a:ext>
              </a:extLst>
            </p:cNvPr>
            <p:cNvSpPr/>
            <p:nvPr/>
          </p:nvSpPr>
          <p:spPr>
            <a:xfrm>
              <a:off x="14301787" y="1657351"/>
              <a:ext cx="528637" cy="314324"/>
            </a:xfrm>
            <a:prstGeom prst="rightArrow">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62" name="Group 61">
            <a:extLst>
              <a:ext uri="{FF2B5EF4-FFF2-40B4-BE49-F238E27FC236}">
                <a16:creationId xmlns:a16="http://schemas.microsoft.com/office/drawing/2014/main" id="{4D60C624-BA57-1EEC-09C4-A5C8324A175C}"/>
              </a:ext>
            </a:extLst>
          </p:cNvPr>
          <p:cNvGrpSpPr/>
          <p:nvPr/>
        </p:nvGrpSpPr>
        <p:grpSpPr>
          <a:xfrm>
            <a:off x="11566903" y="5949192"/>
            <a:ext cx="7259298" cy="368899"/>
            <a:chOff x="11566904" y="1600201"/>
            <a:chExt cx="7259298" cy="368899"/>
          </a:xfrm>
        </p:grpSpPr>
        <p:sp>
          <p:nvSpPr>
            <p:cNvPr id="63" name="TextBox 23">
              <a:extLst>
                <a:ext uri="{FF2B5EF4-FFF2-40B4-BE49-F238E27FC236}">
                  <a16:creationId xmlns:a16="http://schemas.microsoft.com/office/drawing/2014/main" id="{22172AD8-626D-A753-D1E7-AC623919BF24}"/>
                </a:ext>
              </a:extLst>
            </p:cNvPr>
            <p:cNvSpPr txBox="1"/>
            <p:nvPr/>
          </p:nvSpPr>
          <p:spPr>
            <a:xfrm>
              <a:off x="11566904" y="1664208"/>
              <a:ext cx="4016037" cy="304892"/>
            </a:xfrm>
            <a:prstGeom prst="rect">
              <a:avLst/>
            </a:prstGeom>
          </p:spPr>
          <p:txBody>
            <a:bodyPr lIns="0" tIns="0" rIns="0" bIns="0" rtlCol="0" anchor="t">
              <a:spAutoFit/>
            </a:bodyPr>
            <a:lstStyle/>
            <a:p>
              <a:pPr>
                <a:lnSpc>
                  <a:spcPts val="2539"/>
                </a:lnSpc>
              </a:pPr>
              <a:r>
                <a:rPr lang="en-US" sz="1950" spc="-5">
                  <a:solidFill>
                    <a:srgbClr val="FFFFFF"/>
                  </a:solidFill>
                  <a:latin typeface="Inter"/>
                  <a:ea typeface="Inter"/>
                  <a:sym typeface="Inter"/>
                </a:rPr>
                <a:t>COST </a:t>
              </a:r>
              <a:endParaRPr lang="en-US" sz="1950" spc="-5">
                <a:solidFill>
                  <a:srgbClr val="FFFFFF"/>
                </a:solidFill>
                <a:latin typeface="Inter"/>
                <a:ea typeface="Inter"/>
                <a:cs typeface="Calibri"/>
              </a:endParaRPr>
            </a:p>
          </p:txBody>
        </p:sp>
        <p:sp>
          <p:nvSpPr>
            <p:cNvPr id="64" name="Arrow: Right 63">
              <a:extLst>
                <a:ext uri="{FF2B5EF4-FFF2-40B4-BE49-F238E27FC236}">
                  <a16:creationId xmlns:a16="http://schemas.microsoft.com/office/drawing/2014/main" id="{C5BE0151-CC55-17D2-645F-3122BFD66216}"/>
                </a:ext>
              </a:extLst>
            </p:cNvPr>
            <p:cNvSpPr/>
            <p:nvPr/>
          </p:nvSpPr>
          <p:spPr>
            <a:xfrm>
              <a:off x="12401551" y="1600201"/>
              <a:ext cx="528637" cy="314324"/>
            </a:xfrm>
            <a:prstGeom prst="rightArrow">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5" name="TextBox 23">
              <a:extLst>
                <a:ext uri="{FF2B5EF4-FFF2-40B4-BE49-F238E27FC236}">
                  <a16:creationId xmlns:a16="http://schemas.microsoft.com/office/drawing/2014/main" id="{23CFAF85-A1A0-5E19-D0BD-132743F669B7}"/>
                </a:ext>
              </a:extLst>
            </p:cNvPr>
            <p:cNvSpPr txBox="1"/>
            <p:nvPr/>
          </p:nvSpPr>
          <p:spPr>
            <a:xfrm>
              <a:off x="13181390" y="1664208"/>
              <a:ext cx="4016037" cy="300788"/>
            </a:xfrm>
            <a:prstGeom prst="rect">
              <a:avLst/>
            </a:prstGeom>
          </p:spPr>
          <p:txBody>
            <a:bodyPr lIns="0" tIns="0" rIns="0" bIns="0" rtlCol="0" anchor="t">
              <a:spAutoFit/>
            </a:bodyPr>
            <a:lstStyle/>
            <a:p>
              <a:pPr>
                <a:lnSpc>
                  <a:spcPts val="2539"/>
                </a:lnSpc>
              </a:pPr>
              <a:r>
                <a:rPr lang="en-US" sz="2000" spc="-5">
                  <a:solidFill>
                    <a:srgbClr val="FFFFFF"/>
                  </a:solidFill>
                  <a:latin typeface="Inter"/>
                  <a:ea typeface="Inter"/>
                  <a:sym typeface="Inter"/>
                </a:rPr>
                <a:t>TIME</a:t>
              </a:r>
              <a:r>
                <a:rPr lang="en-US" sz="1950" spc="-5">
                  <a:solidFill>
                    <a:srgbClr val="FFFFFF"/>
                  </a:solidFill>
                  <a:latin typeface="Inter"/>
                  <a:ea typeface="Inter"/>
                  <a:sym typeface="Inter"/>
                </a:rPr>
                <a:t> </a:t>
              </a:r>
              <a:endParaRPr lang="en-US" sz="1950" spc="-5">
                <a:solidFill>
                  <a:srgbClr val="FFFFFF"/>
                </a:solidFill>
                <a:latin typeface="Inter"/>
                <a:ea typeface="Inter"/>
                <a:cs typeface="Calibri"/>
              </a:endParaRPr>
            </a:p>
          </p:txBody>
        </p:sp>
        <p:sp>
          <p:nvSpPr>
            <p:cNvPr id="66" name="TextBox 23">
              <a:extLst>
                <a:ext uri="{FF2B5EF4-FFF2-40B4-BE49-F238E27FC236}">
                  <a16:creationId xmlns:a16="http://schemas.microsoft.com/office/drawing/2014/main" id="{69F86528-C5B5-280E-A150-2F6BBE9E5193}"/>
                </a:ext>
              </a:extLst>
            </p:cNvPr>
            <p:cNvSpPr txBox="1"/>
            <p:nvPr/>
          </p:nvSpPr>
          <p:spPr>
            <a:xfrm>
              <a:off x="14810165" y="1607058"/>
              <a:ext cx="4016037" cy="304892"/>
            </a:xfrm>
            <a:prstGeom prst="rect">
              <a:avLst/>
            </a:prstGeom>
          </p:spPr>
          <p:txBody>
            <a:bodyPr lIns="0" tIns="0" rIns="0" bIns="0" rtlCol="0" anchor="t">
              <a:spAutoFit/>
            </a:bodyPr>
            <a:lstStyle/>
            <a:p>
              <a:pPr>
                <a:lnSpc>
                  <a:spcPts val="2539"/>
                </a:lnSpc>
              </a:pPr>
              <a:r>
                <a:rPr lang="en-US" sz="2000" spc="-5">
                  <a:solidFill>
                    <a:srgbClr val="FFFFFF"/>
                  </a:solidFill>
                  <a:latin typeface="Inter"/>
                  <a:ea typeface="Inter"/>
                  <a:cs typeface="Calibri"/>
                </a:rPr>
                <a:t>QUALITY</a:t>
              </a:r>
            </a:p>
          </p:txBody>
        </p:sp>
        <p:sp>
          <p:nvSpPr>
            <p:cNvPr id="67" name="Arrow: Right 66">
              <a:extLst>
                <a:ext uri="{FF2B5EF4-FFF2-40B4-BE49-F238E27FC236}">
                  <a16:creationId xmlns:a16="http://schemas.microsoft.com/office/drawing/2014/main" id="{EAD4FCE5-E944-B45B-403C-65E122626027}"/>
                </a:ext>
              </a:extLst>
            </p:cNvPr>
            <p:cNvSpPr/>
            <p:nvPr/>
          </p:nvSpPr>
          <p:spPr>
            <a:xfrm>
              <a:off x="14073187" y="1600201"/>
              <a:ext cx="528637" cy="314324"/>
            </a:xfrm>
            <a:prstGeom prst="rightArrow">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68" name="Group 67">
            <a:extLst>
              <a:ext uri="{FF2B5EF4-FFF2-40B4-BE49-F238E27FC236}">
                <a16:creationId xmlns:a16="http://schemas.microsoft.com/office/drawing/2014/main" id="{EDDA24C9-C0E9-2F27-2EBA-F6C47D70BEB2}"/>
              </a:ext>
            </a:extLst>
          </p:cNvPr>
          <p:cNvGrpSpPr/>
          <p:nvPr/>
        </p:nvGrpSpPr>
        <p:grpSpPr>
          <a:xfrm>
            <a:off x="11566903" y="8042000"/>
            <a:ext cx="7459323" cy="315018"/>
            <a:chOff x="11566904" y="1657351"/>
            <a:chExt cx="7459323" cy="315018"/>
          </a:xfrm>
        </p:grpSpPr>
        <p:sp>
          <p:nvSpPr>
            <p:cNvPr id="69" name="TextBox 23">
              <a:extLst>
                <a:ext uri="{FF2B5EF4-FFF2-40B4-BE49-F238E27FC236}">
                  <a16:creationId xmlns:a16="http://schemas.microsoft.com/office/drawing/2014/main" id="{30734633-B854-3F74-F629-942E9C8BEEC9}"/>
                </a:ext>
              </a:extLst>
            </p:cNvPr>
            <p:cNvSpPr txBox="1"/>
            <p:nvPr/>
          </p:nvSpPr>
          <p:spPr>
            <a:xfrm>
              <a:off x="11566904" y="1664208"/>
              <a:ext cx="4016037" cy="308161"/>
            </a:xfrm>
            <a:prstGeom prst="rect">
              <a:avLst/>
            </a:prstGeom>
          </p:spPr>
          <p:txBody>
            <a:bodyPr lIns="0" tIns="0" rIns="0" bIns="0" rtlCol="0" anchor="t">
              <a:spAutoFit/>
            </a:bodyPr>
            <a:lstStyle/>
            <a:p>
              <a:pPr>
                <a:lnSpc>
                  <a:spcPts val="2539"/>
                </a:lnSpc>
              </a:pPr>
              <a:r>
                <a:rPr lang="en-US" sz="1950" spc="-5">
                  <a:solidFill>
                    <a:srgbClr val="FFFFFF"/>
                  </a:solidFill>
                  <a:latin typeface="Inter"/>
                  <a:ea typeface="Inter"/>
                  <a:cs typeface="Calibri"/>
                  <a:sym typeface="Inter"/>
                </a:rPr>
                <a:t>COST </a:t>
              </a:r>
              <a:endParaRPr lang="en-US" sz="1950" spc="-5">
                <a:solidFill>
                  <a:srgbClr val="FFFFFF"/>
                </a:solidFill>
                <a:latin typeface="Inter"/>
                <a:ea typeface="Inter"/>
                <a:cs typeface="Calibri"/>
              </a:endParaRPr>
            </a:p>
          </p:txBody>
        </p:sp>
        <p:sp>
          <p:nvSpPr>
            <p:cNvPr id="70" name="Arrow: Right 69">
              <a:extLst>
                <a:ext uri="{FF2B5EF4-FFF2-40B4-BE49-F238E27FC236}">
                  <a16:creationId xmlns:a16="http://schemas.microsoft.com/office/drawing/2014/main" id="{376F56FE-6590-97AA-14F6-AF3773457A8F}"/>
                </a:ext>
              </a:extLst>
            </p:cNvPr>
            <p:cNvSpPr/>
            <p:nvPr/>
          </p:nvSpPr>
          <p:spPr>
            <a:xfrm>
              <a:off x="12330113" y="1657351"/>
              <a:ext cx="528637" cy="314324"/>
            </a:xfrm>
            <a:prstGeom prst="rightArrow">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1" name="TextBox 23">
              <a:extLst>
                <a:ext uri="{FF2B5EF4-FFF2-40B4-BE49-F238E27FC236}">
                  <a16:creationId xmlns:a16="http://schemas.microsoft.com/office/drawing/2014/main" id="{D458B18B-8F3D-9AC5-39E3-F57A40E1A6A3}"/>
                </a:ext>
              </a:extLst>
            </p:cNvPr>
            <p:cNvSpPr txBox="1"/>
            <p:nvPr/>
          </p:nvSpPr>
          <p:spPr>
            <a:xfrm>
              <a:off x="13009940" y="1664208"/>
              <a:ext cx="4016037" cy="300788"/>
            </a:xfrm>
            <a:prstGeom prst="rect">
              <a:avLst/>
            </a:prstGeom>
          </p:spPr>
          <p:txBody>
            <a:bodyPr lIns="0" tIns="0" rIns="0" bIns="0" rtlCol="0" anchor="t">
              <a:spAutoFit/>
            </a:bodyPr>
            <a:lstStyle/>
            <a:p>
              <a:pPr>
                <a:lnSpc>
                  <a:spcPts val="2539"/>
                </a:lnSpc>
              </a:pPr>
              <a:r>
                <a:rPr lang="en-US" sz="2000" spc="-5">
                  <a:solidFill>
                    <a:srgbClr val="FFFFFF"/>
                  </a:solidFill>
                  <a:latin typeface="Inter"/>
                  <a:ea typeface="Inter"/>
                  <a:sym typeface="Inter"/>
                </a:rPr>
                <a:t>QUALITY</a:t>
              </a:r>
              <a:r>
                <a:rPr lang="en-US" sz="1950" spc="-5">
                  <a:solidFill>
                    <a:srgbClr val="FFFFFF"/>
                  </a:solidFill>
                  <a:latin typeface="Inter"/>
                  <a:ea typeface="Inter"/>
                  <a:sym typeface="Inter"/>
                </a:rPr>
                <a:t> </a:t>
              </a:r>
              <a:endParaRPr lang="en-US" sz="1950" spc="-5">
                <a:solidFill>
                  <a:srgbClr val="FFFFFF"/>
                </a:solidFill>
                <a:latin typeface="Inter"/>
                <a:ea typeface="Inter"/>
                <a:cs typeface="Calibri"/>
              </a:endParaRPr>
            </a:p>
          </p:txBody>
        </p:sp>
        <p:sp>
          <p:nvSpPr>
            <p:cNvPr id="72" name="TextBox 23">
              <a:extLst>
                <a:ext uri="{FF2B5EF4-FFF2-40B4-BE49-F238E27FC236}">
                  <a16:creationId xmlns:a16="http://schemas.microsoft.com/office/drawing/2014/main" id="{FA4706E6-2BE3-4EBA-C493-E4610C871E44}"/>
                </a:ext>
              </a:extLst>
            </p:cNvPr>
            <p:cNvSpPr txBox="1"/>
            <p:nvPr/>
          </p:nvSpPr>
          <p:spPr>
            <a:xfrm>
              <a:off x="15010190" y="1664208"/>
              <a:ext cx="4016037" cy="304892"/>
            </a:xfrm>
            <a:prstGeom prst="rect">
              <a:avLst/>
            </a:prstGeom>
          </p:spPr>
          <p:txBody>
            <a:bodyPr lIns="0" tIns="0" rIns="0" bIns="0" rtlCol="0" anchor="t">
              <a:spAutoFit/>
            </a:bodyPr>
            <a:lstStyle/>
            <a:p>
              <a:pPr>
                <a:lnSpc>
                  <a:spcPts val="2539"/>
                </a:lnSpc>
              </a:pPr>
              <a:r>
                <a:rPr lang="en-US" sz="2000" spc="-5">
                  <a:solidFill>
                    <a:srgbClr val="FFFFFF"/>
                  </a:solidFill>
                  <a:latin typeface="Inter"/>
                  <a:ea typeface="Inter"/>
                  <a:cs typeface="Calibri"/>
                </a:rPr>
                <a:t>TIME</a:t>
              </a:r>
            </a:p>
          </p:txBody>
        </p:sp>
        <p:sp>
          <p:nvSpPr>
            <p:cNvPr id="73" name="Arrow: Right 72">
              <a:extLst>
                <a:ext uri="{FF2B5EF4-FFF2-40B4-BE49-F238E27FC236}">
                  <a16:creationId xmlns:a16="http://schemas.microsoft.com/office/drawing/2014/main" id="{F55B716F-988E-9684-41BC-B9A344C1611A}"/>
                </a:ext>
              </a:extLst>
            </p:cNvPr>
            <p:cNvSpPr/>
            <p:nvPr/>
          </p:nvSpPr>
          <p:spPr>
            <a:xfrm>
              <a:off x="14301787" y="1657351"/>
              <a:ext cx="528637" cy="314324"/>
            </a:xfrm>
            <a:prstGeom prst="rightArrow">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99" name="TextBox 98">
            <a:extLst>
              <a:ext uri="{FF2B5EF4-FFF2-40B4-BE49-F238E27FC236}">
                <a16:creationId xmlns:a16="http://schemas.microsoft.com/office/drawing/2014/main" id="{13F0296A-96BF-676B-B875-C8E55AA01BE3}"/>
              </a:ext>
            </a:extLst>
          </p:cNvPr>
          <p:cNvSpPr txBox="1"/>
          <p:nvPr/>
        </p:nvSpPr>
        <p:spPr>
          <a:xfrm>
            <a:off x="8072438" y="3714750"/>
            <a:ext cx="1571625"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800" b="1">
                <a:solidFill>
                  <a:schemeClr val="bg1"/>
                </a:solidFill>
                <a:latin typeface="Calibri"/>
                <a:ea typeface="Inter"/>
                <a:cs typeface="Calibri"/>
              </a:rPr>
              <a:t>CROATIA</a:t>
            </a:r>
          </a:p>
        </p:txBody>
      </p:sp>
      <p:sp>
        <p:nvSpPr>
          <p:cNvPr id="101" name="TextBox 11">
            <a:extLst>
              <a:ext uri="{FF2B5EF4-FFF2-40B4-BE49-F238E27FC236}">
                <a16:creationId xmlns:a16="http://schemas.microsoft.com/office/drawing/2014/main" id="{56D4FE23-D303-F450-F4E5-52C21D5CDE47}"/>
              </a:ext>
            </a:extLst>
          </p:cNvPr>
          <p:cNvSpPr txBox="1"/>
          <p:nvPr/>
        </p:nvSpPr>
        <p:spPr>
          <a:xfrm>
            <a:off x="721087" y="3870912"/>
            <a:ext cx="6643983" cy="5450210"/>
          </a:xfrm>
          <a:prstGeom prst="rect">
            <a:avLst/>
          </a:prstGeom>
        </p:spPr>
        <p:txBody>
          <a:bodyPr wrap="square" lIns="0" tIns="0" rIns="0" bIns="0" rtlCol="0" anchor="t">
            <a:spAutoFit/>
          </a:bodyPr>
          <a:lstStyle/>
          <a:p>
            <a:pPr marL="342900" indent="-342900">
              <a:lnSpc>
                <a:spcPts val="2546"/>
              </a:lnSpc>
              <a:buFont typeface="Arial" panose="020B0604020202020204" pitchFamily="34" charset="0"/>
              <a:buChar char="•"/>
            </a:pPr>
            <a:r>
              <a:rPr lang="en-US" sz="2200" spc="45">
                <a:solidFill>
                  <a:schemeClr val="bg1"/>
                </a:solidFill>
                <a:latin typeface="Calibri"/>
                <a:ea typeface="Inter"/>
                <a:cs typeface="Inter"/>
              </a:rPr>
              <a:t>Strategic diversification of risk across projects with varied contract values and durations.</a:t>
            </a:r>
          </a:p>
          <a:p>
            <a:pPr>
              <a:lnSpc>
                <a:spcPts val="2546"/>
              </a:lnSpc>
            </a:pPr>
            <a:endParaRPr lang="en-US" sz="2200" spc="45">
              <a:solidFill>
                <a:schemeClr val="bg1"/>
              </a:solidFill>
              <a:latin typeface="Calibri"/>
              <a:ea typeface="Inter"/>
              <a:cs typeface="Inter"/>
            </a:endParaRPr>
          </a:p>
          <a:p>
            <a:pPr marL="342900" indent="-342900">
              <a:lnSpc>
                <a:spcPts val="2546"/>
              </a:lnSpc>
              <a:buFont typeface="Arial" panose="020B0604020202020204" pitchFamily="34" charset="0"/>
              <a:buChar char="•"/>
            </a:pPr>
            <a:r>
              <a:rPr lang="en-US" sz="2200" spc="45">
                <a:solidFill>
                  <a:schemeClr val="bg1"/>
                </a:solidFill>
                <a:latin typeface="Calibri"/>
                <a:ea typeface="Inter"/>
                <a:cs typeface="Inter"/>
              </a:rPr>
              <a:t>Balance of high risk and low risk contracts. </a:t>
            </a:r>
          </a:p>
          <a:p>
            <a:pPr>
              <a:lnSpc>
                <a:spcPts val="2546"/>
              </a:lnSpc>
            </a:pPr>
            <a:endParaRPr lang="en-US" sz="2200" spc="45">
              <a:solidFill>
                <a:schemeClr val="bg1"/>
              </a:solidFill>
              <a:latin typeface="Calibri"/>
              <a:ea typeface="Inter"/>
              <a:cs typeface="Inter"/>
            </a:endParaRPr>
          </a:p>
          <a:p>
            <a:pPr marL="342900" indent="-342900">
              <a:lnSpc>
                <a:spcPts val="2546"/>
              </a:lnSpc>
              <a:buFont typeface="Arial" panose="020B0604020202020204" pitchFamily="34" charset="0"/>
              <a:buChar char="•"/>
            </a:pPr>
            <a:r>
              <a:rPr lang="en-US" sz="2200" spc="45">
                <a:solidFill>
                  <a:schemeClr val="bg1"/>
                </a:solidFill>
                <a:latin typeface="Calibri"/>
                <a:ea typeface="Inter"/>
                <a:cs typeface="Inter"/>
              </a:rPr>
              <a:t>Prioritisation of projects depending on their durations and cost of penalties. </a:t>
            </a:r>
          </a:p>
          <a:p>
            <a:pPr marL="342900" indent="-342900">
              <a:lnSpc>
                <a:spcPts val="2546"/>
              </a:lnSpc>
              <a:buFont typeface="Arial" panose="020B0604020202020204" pitchFamily="34" charset="0"/>
              <a:buChar char="•"/>
            </a:pPr>
            <a:endParaRPr lang="en-US" sz="2200" spc="45">
              <a:solidFill>
                <a:schemeClr val="bg1"/>
              </a:solidFill>
              <a:latin typeface="Calibri"/>
              <a:ea typeface="Inter"/>
              <a:cs typeface="Inter"/>
            </a:endParaRPr>
          </a:p>
          <a:p>
            <a:pPr marL="342900" indent="-342900">
              <a:lnSpc>
                <a:spcPts val="2546"/>
              </a:lnSpc>
              <a:buFont typeface="Arial" panose="020B0604020202020204" pitchFamily="34" charset="0"/>
              <a:buChar char="•"/>
            </a:pPr>
            <a:r>
              <a:rPr lang="en-US" sz="2200" spc="45">
                <a:solidFill>
                  <a:schemeClr val="bg1"/>
                </a:solidFill>
                <a:latin typeface="Calibri"/>
                <a:ea typeface="Inter"/>
                <a:cs typeface="Inter"/>
              </a:rPr>
              <a:t>Based on contract values, individual projects were able to determine their own triple constraint objectives. </a:t>
            </a:r>
          </a:p>
          <a:p>
            <a:pPr marL="342900" indent="-342900">
              <a:lnSpc>
                <a:spcPts val="2546"/>
              </a:lnSpc>
              <a:buFont typeface="Arial" panose="020B0604020202020204" pitchFamily="34" charset="0"/>
              <a:buChar char="•"/>
            </a:pPr>
            <a:endParaRPr lang="en-US" sz="2200" spc="45">
              <a:solidFill>
                <a:schemeClr val="bg1"/>
              </a:solidFill>
              <a:latin typeface="Calibri"/>
              <a:ea typeface="Inter"/>
              <a:cs typeface="Inter"/>
            </a:endParaRPr>
          </a:p>
          <a:p>
            <a:pPr marL="342900" indent="-342900">
              <a:lnSpc>
                <a:spcPts val="2546"/>
              </a:lnSpc>
              <a:buFont typeface="Arial" panose="020B0604020202020204" pitchFamily="34" charset="0"/>
              <a:buChar char="•"/>
            </a:pPr>
            <a:r>
              <a:rPr lang="en-US" sz="2200" spc="45">
                <a:solidFill>
                  <a:schemeClr val="bg1"/>
                </a:solidFill>
                <a:latin typeface="Calibri"/>
                <a:ea typeface="Inter"/>
                <a:cs typeface="Inter"/>
              </a:rPr>
              <a:t>Consistent scheduling across project in the planning phase to allow for 'worst-case scenario'. </a:t>
            </a:r>
          </a:p>
          <a:p>
            <a:pPr marL="342900" indent="-342900">
              <a:lnSpc>
                <a:spcPts val="2546"/>
              </a:lnSpc>
              <a:buFont typeface="Arial" panose="020B0604020202020204" pitchFamily="34" charset="0"/>
              <a:buChar char="•"/>
            </a:pPr>
            <a:endParaRPr lang="en-US" sz="2200" spc="45">
              <a:solidFill>
                <a:schemeClr val="bg1"/>
              </a:solidFill>
              <a:latin typeface="Calibri"/>
              <a:ea typeface="Inter"/>
              <a:cs typeface="Inter"/>
            </a:endParaRPr>
          </a:p>
          <a:p>
            <a:pPr marL="342900" indent="-342900">
              <a:lnSpc>
                <a:spcPts val="2546"/>
              </a:lnSpc>
              <a:buFont typeface="Arial" panose="020B0604020202020204" pitchFamily="34" charset="0"/>
              <a:buChar char="•"/>
            </a:pPr>
            <a:r>
              <a:rPr lang="en-US" sz="2200" spc="45">
                <a:solidFill>
                  <a:schemeClr val="bg1"/>
                </a:solidFill>
                <a:latin typeface="Calibri"/>
                <a:ea typeface="Inter"/>
                <a:cs typeface="Inter"/>
              </a:rPr>
              <a:t>Aimed for top two projects to be risk averse to minimise time overruns. </a:t>
            </a:r>
          </a:p>
        </p:txBody>
      </p:sp>
      <p:pic>
        <p:nvPicPr>
          <p:cNvPr id="103" name="Picture 102" descr="A white bull with horns and coins in the background&#10;&#10;Description automatically generated">
            <a:extLst>
              <a:ext uri="{FF2B5EF4-FFF2-40B4-BE49-F238E27FC236}">
                <a16:creationId xmlns:a16="http://schemas.microsoft.com/office/drawing/2014/main" id="{5175FDEA-7A10-C95F-146D-2A6718A1FE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25083" y="8654563"/>
            <a:ext cx="1632437" cy="1632437"/>
          </a:xfrm>
          <a:prstGeom prst="rect">
            <a:avLst/>
          </a:prstGeom>
        </p:spPr>
      </p:pic>
    </p:spTree>
    <p:extLst>
      <p:ext uri="{BB962C8B-B14F-4D97-AF65-F5344CB8AC3E}">
        <p14:creationId xmlns:p14="http://schemas.microsoft.com/office/powerpoint/2010/main" val="187264083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9">
            <a:extLst>
              <a:ext uri="{FF2B5EF4-FFF2-40B4-BE49-F238E27FC236}">
                <a16:creationId xmlns:a16="http://schemas.microsoft.com/office/drawing/2014/main" id="{2F1B431C-8738-55D4-0C0D-D61B17024B5A}"/>
              </a:ext>
            </a:extLst>
          </p:cNvPr>
          <p:cNvSpPr txBox="1"/>
          <p:nvPr/>
        </p:nvSpPr>
        <p:spPr>
          <a:xfrm>
            <a:off x="609138" y="314325"/>
            <a:ext cx="17185396" cy="871392"/>
          </a:xfrm>
          <a:prstGeom prst="rect">
            <a:avLst/>
          </a:prstGeom>
        </p:spPr>
        <p:txBody>
          <a:bodyPr wrap="square" lIns="0" tIns="0" rIns="0" bIns="0" rtlCol="0" anchor="t">
            <a:spAutoFit/>
          </a:bodyPr>
          <a:lstStyle/>
          <a:p>
            <a:pPr algn="ctr">
              <a:lnSpc>
                <a:spcPts val="6912"/>
              </a:lnSpc>
            </a:pPr>
            <a:r>
              <a:rPr lang="en-US" sz="5400" spc="577">
                <a:solidFill>
                  <a:srgbClr val="FFFFFF"/>
                </a:solidFill>
                <a:latin typeface="Garet Bold"/>
                <a:ea typeface="Archivo Black"/>
                <a:cs typeface="Archivo Black"/>
                <a:sym typeface="Archivo Black"/>
              </a:rPr>
              <a:t>PORTOLIO RISK MATRIX</a:t>
            </a:r>
            <a:endParaRPr lang="en-US" sz="5400" spc="577">
              <a:solidFill>
                <a:srgbClr val="FFFFFF"/>
              </a:solidFill>
              <a:latin typeface="Garet Bold" panose="020B0604020202020204" charset="0"/>
              <a:ea typeface="Archivo Black"/>
              <a:cs typeface="Archivo Black"/>
            </a:endParaRPr>
          </a:p>
        </p:txBody>
      </p:sp>
      <p:graphicFrame>
        <p:nvGraphicFramePr>
          <p:cNvPr id="4" name="Table 3">
            <a:extLst>
              <a:ext uri="{FF2B5EF4-FFF2-40B4-BE49-F238E27FC236}">
                <a16:creationId xmlns:a16="http://schemas.microsoft.com/office/drawing/2014/main" id="{BF10C891-AA9C-5EE8-CEAE-A875E4D90B99}"/>
              </a:ext>
            </a:extLst>
          </p:cNvPr>
          <p:cNvGraphicFramePr>
            <a:graphicFrameLocks noGrp="1"/>
          </p:cNvGraphicFramePr>
          <p:nvPr>
            <p:extLst>
              <p:ext uri="{D42A27DB-BD31-4B8C-83A1-F6EECF244321}">
                <p14:modId xmlns:p14="http://schemas.microsoft.com/office/powerpoint/2010/main" val="2401139192"/>
              </p:ext>
            </p:extLst>
          </p:nvPr>
        </p:nvGraphicFramePr>
        <p:xfrm>
          <a:off x="615661" y="2212181"/>
          <a:ext cx="17056678" cy="5862637"/>
        </p:xfrm>
        <a:graphic>
          <a:graphicData uri="http://schemas.openxmlformats.org/drawingml/2006/table">
            <a:tbl>
              <a:tblPr bandRow="1">
                <a:tableStyleId>{5C22544A-7EE6-4342-B048-85BDC9FD1C3A}</a:tableStyleId>
              </a:tblPr>
              <a:tblGrid>
                <a:gridCol w="1147001">
                  <a:extLst>
                    <a:ext uri="{9D8B030D-6E8A-4147-A177-3AD203B41FA5}">
                      <a16:colId xmlns:a16="http://schemas.microsoft.com/office/drawing/2014/main" val="3975331544"/>
                    </a:ext>
                  </a:extLst>
                </a:gridCol>
                <a:gridCol w="2272811">
                  <a:extLst>
                    <a:ext uri="{9D8B030D-6E8A-4147-A177-3AD203B41FA5}">
                      <a16:colId xmlns:a16="http://schemas.microsoft.com/office/drawing/2014/main" val="1267359876"/>
                    </a:ext>
                  </a:extLst>
                </a:gridCol>
                <a:gridCol w="2272811">
                  <a:extLst>
                    <a:ext uri="{9D8B030D-6E8A-4147-A177-3AD203B41FA5}">
                      <a16:colId xmlns:a16="http://schemas.microsoft.com/office/drawing/2014/main" val="3514546386"/>
                    </a:ext>
                  </a:extLst>
                </a:gridCol>
                <a:gridCol w="2272811">
                  <a:extLst>
                    <a:ext uri="{9D8B030D-6E8A-4147-A177-3AD203B41FA5}">
                      <a16:colId xmlns:a16="http://schemas.microsoft.com/office/drawing/2014/main" val="2132862651"/>
                    </a:ext>
                  </a:extLst>
                </a:gridCol>
                <a:gridCol w="2272811">
                  <a:extLst>
                    <a:ext uri="{9D8B030D-6E8A-4147-A177-3AD203B41FA5}">
                      <a16:colId xmlns:a16="http://schemas.microsoft.com/office/drawing/2014/main" val="2626790293"/>
                    </a:ext>
                  </a:extLst>
                </a:gridCol>
                <a:gridCol w="2272811">
                  <a:extLst>
                    <a:ext uri="{9D8B030D-6E8A-4147-A177-3AD203B41FA5}">
                      <a16:colId xmlns:a16="http://schemas.microsoft.com/office/drawing/2014/main" val="4150946416"/>
                    </a:ext>
                  </a:extLst>
                </a:gridCol>
                <a:gridCol w="2272811">
                  <a:extLst>
                    <a:ext uri="{9D8B030D-6E8A-4147-A177-3AD203B41FA5}">
                      <a16:colId xmlns:a16="http://schemas.microsoft.com/office/drawing/2014/main" val="2247675025"/>
                    </a:ext>
                  </a:extLst>
                </a:gridCol>
                <a:gridCol w="2272811">
                  <a:extLst>
                    <a:ext uri="{9D8B030D-6E8A-4147-A177-3AD203B41FA5}">
                      <a16:colId xmlns:a16="http://schemas.microsoft.com/office/drawing/2014/main" val="3751546827"/>
                    </a:ext>
                  </a:extLst>
                </a:gridCol>
              </a:tblGrid>
              <a:tr h="952500">
                <a:tc>
                  <a:txBody>
                    <a:bodyPr/>
                    <a:lstStyle/>
                    <a:p>
                      <a:pPr algn="ctr" fontAlgn="ctr"/>
                      <a:r>
                        <a:rPr lang="en-GB" sz="1800" b="1" i="0" u="none" strike="noStrike">
                          <a:solidFill>
                            <a:srgbClr val="FFFFFF"/>
                          </a:solidFill>
                          <a:effectLst/>
                          <a:latin typeface="Calibri"/>
                        </a:rPr>
                        <a:t>Project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lumMod val="50000"/>
                        <a:lumOff val="50000"/>
                      </a:schemeClr>
                    </a:solidFill>
                  </a:tcPr>
                </a:tc>
                <a:tc>
                  <a:txBody>
                    <a:bodyPr/>
                    <a:lstStyle/>
                    <a:p>
                      <a:pPr algn="ctr" fontAlgn="ctr"/>
                      <a:r>
                        <a:rPr lang="en-GB" sz="1800" b="1" i="0" u="none" strike="noStrike">
                          <a:solidFill>
                            <a:srgbClr val="FFFFFF"/>
                          </a:solidFill>
                          <a:effectLst/>
                          <a:latin typeface="Calibri"/>
                        </a:rPr>
                        <a:t>Risk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lumMod val="50000"/>
                        <a:lumOff val="50000"/>
                      </a:schemeClr>
                    </a:solidFill>
                  </a:tcPr>
                </a:tc>
                <a:tc>
                  <a:txBody>
                    <a:bodyPr/>
                    <a:lstStyle/>
                    <a:p>
                      <a:pPr algn="ctr" fontAlgn="ctr"/>
                      <a:r>
                        <a:rPr lang="en-GB" sz="1800" b="1" i="0" u="none" strike="noStrike">
                          <a:solidFill>
                            <a:srgbClr val="FFFFFF"/>
                          </a:solidFill>
                          <a:effectLst/>
                          <a:latin typeface="Calibri"/>
                        </a:rPr>
                        <a:t>As a result of… </a:t>
                      </a:r>
                    </a:p>
                    <a:p>
                      <a:pPr algn="ctr" fontAlgn="ctr"/>
                      <a:r>
                        <a:rPr lang="en-GB" sz="1800" b="1" i="0" u="none" strike="noStrike">
                          <a:solidFill>
                            <a:srgbClr val="FFFFFF"/>
                          </a:solidFill>
                          <a:effectLst/>
                          <a:latin typeface="Calibri"/>
                        </a:rPr>
                        <a:t>(CAUSE)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lumMod val="50000"/>
                        <a:lumOff val="50000"/>
                      </a:schemeClr>
                    </a:solidFill>
                  </a:tcPr>
                </a:tc>
                <a:tc>
                  <a:txBody>
                    <a:bodyPr/>
                    <a:lstStyle/>
                    <a:p>
                      <a:pPr algn="ctr" fontAlgn="ctr"/>
                      <a:r>
                        <a:rPr lang="en-GB" sz="1800" b="1" i="0" u="none" strike="noStrike">
                          <a:solidFill>
                            <a:srgbClr val="FFFFFF"/>
                          </a:solidFill>
                          <a:effectLst/>
                          <a:latin typeface="Calibri"/>
                        </a:rPr>
                        <a:t>Uncertain event may occur… (RISK)</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lumMod val="50000"/>
                        <a:lumOff val="50000"/>
                      </a:schemeClr>
                    </a:solidFill>
                  </a:tcPr>
                </a:tc>
                <a:tc>
                  <a:txBody>
                    <a:bodyPr/>
                    <a:lstStyle/>
                    <a:p>
                      <a:pPr algn="ctr" fontAlgn="ctr"/>
                      <a:r>
                        <a:rPr lang="en-GB" sz="1800" b="1" i="0" u="none" strike="noStrike">
                          <a:solidFill>
                            <a:srgbClr val="FFFFFF"/>
                          </a:solidFill>
                          <a:effectLst/>
                          <a:latin typeface="Calibri"/>
                        </a:rPr>
                        <a:t>Which would lead to effect on objective(s) (IMPACT)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lumMod val="50000"/>
                        <a:lumOff val="50000"/>
                      </a:schemeClr>
                    </a:solidFill>
                  </a:tcPr>
                </a:tc>
                <a:tc>
                  <a:txBody>
                    <a:bodyPr/>
                    <a:lstStyle/>
                    <a:p>
                      <a:pPr algn="ctr" fontAlgn="ctr"/>
                      <a:r>
                        <a:rPr lang="en-GB" sz="1800" b="1" i="0" u="none" strike="noStrike">
                          <a:solidFill>
                            <a:srgbClr val="FFFFFF"/>
                          </a:solidFill>
                          <a:effectLst/>
                          <a:latin typeface="Calibri"/>
                        </a:rPr>
                        <a:t>Probability </a:t>
                      </a:r>
                    </a:p>
                    <a:p>
                      <a:pPr algn="ctr" fontAlgn="ctr"/>
                      <a:r>
                        <a:rPr lang="en-GB" sz="1800" b="1" i="0" u="none" strike="noStrike">
                          <a:solidFill>
                            <a:srgbClr val="FFFFFF"/>
                          </a:solidFill>
                          <a:effectLst/>
                          <a:latin typeface="Calibri"/>
                        </a:rPr>
                        <a:t>(L/M/H)</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lumMod val="50000"/>
                        <a:lumOff val="50000"/>
                      </a:schemeClr>
                    </a:solidFill>
                  </a:tcPr>
                </a:tc>
                <a:tc>
                  <a:txBody>
                    <a:bodyPr/>
                    <a:lstStyle/>
                    <a:p>
                      <a:pPr algn="ctr" fontAlgn="ctr"/>
                      <a:r>
                        <a:rPr lang="en-GB" sz="1800" b="1" i="0" u="none" strike="noStrike">
                          <a:solidFill>
                            <a:srgbClr val="FFFFFF"/>
                          </a:solidFill>
                          <a:effectLst/>
                          <a:latin typeface="Calibri"/>
                        </a:rPr>
                        <a:t>Mitigation Strategy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lumMod val="50000"/>
                        <a:lumOff val="50000"/>
                      </a:schemeClr>
                    </a:solidFill>
                  </a:tcPr>
                </a:tc>
                <a:tc>
                  <a:txBody>
                    <a:bodyPr/>
                    <a:lstStyle/>
                    <a:p>
                      <a:pPr algn="ctr" fontAlgn="ctr"/>
                      <a:r>
                        <a:rPr lang="en-GB" sz="1800" b="1" i="0" u="none" strike="noStrike">
                          <a:solidFill>
                            <a:srgbClr val="FFFFFF"/>
                          </a:solidFill>
                          <a:effectLst/>
                          <a:latin typeface="Calibri"/>
                        </a:rPr>
                        <a:t>Contingency Plan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lumMod val="50000"/>
                        <a:lumOff val="50000"/>
                      </a:schemeClr>
                    </a:solidFill>
                  </a:tcPr>
                </a:tc>
                <a:extLst>
                  <a:ext uri="{0D108BD9-81ED-4DB2-BD59-A6C34878D82A}">
                    <a16:rowId xmlns:a16="http://schemas.microsoft.com/office/drawing/2014/main" val="2642737228"/>
                  </a:ext>
                </a:extLst>
              </a:tr>
              <a:tr h="1257300">
                <a:tc rowSpan="4">
                  <a:txBody>
                    <a:bodyPr/>
                    <a:lstStyle/>
                    <a:p>
                      <a:pPr algn="ctr" fontAlgn="ctr"/>
                      <a:r>
                        <a:rPr lang="en-GB" sz="1600" b="1" i="0" u="none" strike="noStrike">
                          <a:solidFill>
                            <a:srgbClr val="FFFFFF"/>
                          </a:solidFill>
                          <a:effectLst/>
                          <a:latin typeface="Calibri"/>
                        </a:rPr>
                        <a:t>CASH COW PORTFOLIO </a:t>
                      </a:r>
                    </a:p>
                  </a:txBody>
                  <a:tcPr marL="9525" marR="9525" marT="9525" marB="0" vert="vert27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lumMod val="65000"/>
                        <a:lumOff val="35000"/>
                      </a:schemeClr>
                    </a:solidFill>
                  </a:tcPr>
                </a:tc>
                <a:tc>
                  <a:txBody>
                    <a:bodyPr/>
                    <a:lstStyle/>
                    <a:p>
                      <a:pPr lvl="0" algn="l">
                        <a:buNone/>
                      </a:pPr>
                      <a:r>
                        <a:rPr lang="en-GB" sz="1400" b="0" i="0" u="none" strike="noStrike">
                          <a:solidFill>
                            <a:srgbClr val="000000"/>
                          </a:solidFill>
                          <a:effectLst/>
                          <a:latin typeface="Calibri"/>
                        </a:rPr>
                        <a:t>Missed inspection days for lower priority projects.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t"/>
                      <a:r>
                        <a:rPr lang="en-GB" sz="1400" b="0" i="0" u="none" strike="noStrike">
                          <a:solidFill>
                            <a:srgbClr val="000000"/>
                          </a:solidFill>
                          <a:effectLst/>
                          <a:latin typeface="Calibri"/>
                        </a:rPr>
                        <a:t>Only one inspector is available for the overall portfolio within each period.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t"/>
                      <a:r>
                        <a:rPr lang="en-GB" sz="1400" b="0" i="0" u="none" strike="noStrike">
                          <a:solidFill>
                            <a:srgbClr val="000000"/>
                          </a:solidFill>
                          <a:effectLst/>
                          <a:latin typeface="Calibri"/>
                        </a:rPr>
                        <a:t>These inspection days would need to be booked in a later period, potentially leading to time overruns and project delay.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t"/>
                      <a:r>
                        <a:rPr lang="en-GB" sz="1400" b="0" i="0" u="none" strike="noStrike">
                          <a:solidFill>
                            <a:srgbClr val="000000"/>
                          </a:solidFill>
                          <a:effectLst/>
                          <a:latin typeface="Calibri"/>
                        </a:rPr>
                        <a:t>Inspections on the critical and sub-critical paths will be delayed by up to 20 days.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t"/>
                      <a:r>
                        <a:rPr lang="en-GB" sz="1400" b="1" i="0" u="none" strike="noStrike">
                          <a:solidFill>
                            <a:srgbClr val="000000"/>
                          </a:solidFill>
                          <a:effectLst/>
                          <a:latin typeface="Calibri"/>
                        </a:rPr>
                        <a:t>HIGH</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t"/>
                      <a:r>
                        <a:rPr lang="en-GB" sz="1400" b="0" i="0" u="none" strike="noStrike">
                          <a:solidFill>
                            <a:srgbClr val="000000"/>
                          </a:solidFill>
                          <a:effectLst/>
                          <a:latin typeface="Calibri"/>
                        </a:rPr>
                        <a:t>Try to rearrange inspection days across projects to run sequentially to avoid clashes. Use float to our advantage.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t"/>
                      <a:r>
                        <a:rPr lang="en-GB" sz="1400" b="0" i="0" u="none" strike="noStrike">
                          <a:solidFill>
                            <a:srgbClr val="000000"/>
                          </a:solidFill>
                          <a:effectLst/>
                          <a:latin typeface="Calibri"/>
                        </a:rPr>
                        <a:t>Recruit an additional inspector in the busiest period 5 to minimise the risk of time delays for projects.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2600566693"/>
                  </a:ext>
                </a:extLst>
              </a:tr>
              <a:tr h="1214437">
                <a:tc vMerge="1">
                  <a:txBody>
                    <a:bodyPr/>
                    <a:lstStyle/>
                    <a:p>
                      <a:endParaRPr lang="en-GB"/>
                    </a:p>
                  </a:txBody>
                  <a:tcPr marL="0" marR="0" marT="0" marB="0" anchor="ctr" horzOverflow="overflow"/>
                </a:tc>
                <a:tc>
                  <a:txBody>
                    <a:bodyPr/>
                    <a:lstStyle/>
                    <a:p>
                      <a:pPr algn="l" fontAlgn="ctr"/>
                      <a:r>
                        <a:rPr lang="en-GB" sz="1400" b="0" i="0" u="none" strike="noStrike">
                          <a:solidFill>
                            <a:srgbClr val="000000"/>
                          </a:solidFill>
                          <a:effectLst/>
                          <a:latin typeface="Calibri"/>
                        </a:rPr>
                        <a:t>Lower priority projects receive less resources in the initial periods increasing the probability of delay risks on the critical path.</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lvl="0" algn="l">
                        <a:buNone/>
                      </a:pPr>
                      <a:r>
                        <a:rPr lang="en-GB" sz="1400" b="0" i="0" u="none" strike="noStrike" noProof="0">
                          <a:solidFill>
                            <a:srgbClr val="000000"/>
                          </a:solidFill>
                          <a:effectLst/>
                          <a:latin typeface="Calibri"/>
                        </a:rPr>
                        <a:t>Misallocation of internal resources to each project based on overall portfolio strategy. </a:t>
                      </a:r>
                      <a:endParaRPr lang="en-US" sz="1600"/>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t"/>
                      <a:r>
                        <a:rPr lang="en-GB" sz="1400" b="0" i="0" u="none" strike="noStrike">
                          <a:solidFill>
                            <a:srgbClr val="000000"/>
                          </a:solidFill>
                          <a:effectLst/>
                          <a:latin typeface="Calibri"/>
                        </a:rPr>
                        <a:t>Overall projects will be delayed leading to a failure to meet portfolio objectives.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t"/>
                      <a:r>
                        <a:rPr lang="en-GB" sz="1400" b="0" i="0" u="none" strike="noStrike">
                          <a:solidFill>
                            <a:srgbClr val="000000"/>
                          </a:solidFill>
                          <a:effectLst/>
                          <a:latin typeface="Calibri"/>
                        </a:rPr>
                        <a:t>Project delays will result in penalties per extra day reducing the overall portfolio profit.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t"/>
                      <a:r>
                        <a:rPr lang="en-GB" sz="1400" b="1" i="0" u="none" strike="noStrike">
                          <a:solidFill>
                            <a:srgbClr val="000000"/>
                          </a:solidFill>
                          <a:effectLst/>
                          <a:latin typeface="Calibri"/>
                        </a:rPr>
                        <a:t>MEDIUM</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lvl="0" algn="l">
                        <a:buNone/>
                      </a:pPr>
                      <a:r>
                        <a:rPr lang="en-GB" sz="1400" b="0" i="0" u="none" strike="noStrike" noProof="0">
                          <a:solidFill>
                            <a:srgbClr val="000000"/>
                          </a:solidFill>
                          <a:effectLst/>
                        </a:rPr>
                        <a:t>Clear communication between project teams and portfolio team to identify minimum resources required to complete project on-time.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t"/>
                      <a:r>
                        <a:rPr lang="en-GB" sz="1400" b="0" i="0" u="none" strike="noStrike">
                          <a:solidFill>
                            <a:srgbClr val="000000"/>
                          </a:solidFill>
                          <a:effectLst/>
                          <a:latin typeface="Calibri"/>
                        </a:rPr>
                        <a:t>Maximise resources in the final periods to reduce the durations of finals tasks for lower priority projects.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607584987"/>
                  </a:ext>
                </a:extLst>
              </a:tr>
              <a:tr h="914400">
                <a:tc vMerge="1">
                  <a:txBody>
                    <a:bodyPr/>
                    <a:lstStyle/>
                    <a:p>
                      <a:endParaRPr lang="en-GB"/>
                    </a:p>
                  </a:txBody>
                  <a:tcPr marL="0" marR="0" marT="0" marB="0" anchor="ctr" horzOverflow="overflow"/>
                </a:tc>
                <a:tc>
                  <a:txBody>
                    <a:bodyPr/>
                    <a:lstStyle/>
                    <a:p>
                      <a:pPr lvl="0" algn="l">
                        <a:buNone/>
                      </a:pPr>
                      <a:r>
                        <a:rPr lang="en-GB" sz="1400" b="0" i="0" u="none" strike="noStrike" noProof="0">
                          <a:solidFill>
                            <a:srgbClr val="000000"/>
                          </a:solidFill>
                          <a:effectLst/>
                        </a:rPr>
                        <a:t>Task delay and resource conflict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lvl="0" algn="l">
                        <a:buNone/>
                      </a:pPr>
                      <a:r>
                        <a:rPr lang="en-GB" sz="1400" b="0" i="0" u="none" strike="noStrike" noProof="0">
                          <a:solidFill>
                            <a:srgbClr val="000000"/>
                          </a:solidFill>
                          <a:effectLst/>
                        </a:rPr>
                        <a:t>Fixed resource and potential task overruns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lvl="0" algn="l">
                        <a:buNone/>
                      </a:pPr>
                      <a:r>
                        <a:rPr lang="en-GB" sz="1400" b="0" i="0" u="none" strike="noStrike" noProof="0">
                          <a:solidFill>
                            <a:srgbClr val="000000"/>
                          </a:solidFill>
                          <a:effectLst/>
                        </a:rPr>
                        <a:t>Α task may be delayed and not completed within the planned period</a:t>
                      </a:r>
                      <a:endParaRPr lang="en-US" sz="1600"/>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t"/>
                      <a:r>
                        <a:rPr lang="en-GB" sz="1400" b="0" i="0" u="none" strike="noStrike">
                          <a:solidFill>
                            <a:srgbClr val="000000"/>
                          </a:solidFill>
                          <a:effectLst/>
                          <a:latin typeface="Calibri"/>
                        </a:rPr>
                        <a:t>Resource conflict in the following period, affecting other projects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t"/>
                      <a:r>
                        <a:rPr lang="en-GB" sz="1400" b="1" i="0" u="none" strike="noStrike">
                          <a:solidFill>
                            <a:srgbClr val="000000"/>
                          </a:solidFill>
                          <a:effectLst/>
                          <a:latin typeface="Calibri"/>
                        </a:rPr>
                        <a:t>MEDIUM</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lvl="0" algn="l">
                        <a:lnSpc>
                          <a:spcPct val="100000"/>
                        </a:lnSpc>
                        <a:spcBef>
                          <a:spcPts val="0"/>
                        </a:spcBef>
                        <a:spcAft>
                          <a:spcPts val="0"/>
                        </a:spcAft>
                        <a:buNone/>
                      </a:pPr>
                      <a:r>
                        <a:rPr lang="en-GB" sz="1400" b="0" i="0" u="none" strike="noStrike" noProof="0">
                          <a:solidFill>
                            <a:srgbClr val="000000"/>
                          </a:solidFill>
                          <a:effectLst/>
                          <a:latin typeface="Calibri"/>
                        </a:rPr>
                        <a:t>Calculate all task durations based on the maximum potential time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t"/>
                      <a:r>
                        <a:rPr lang="en-GB" sz="1400" b="0" i="0" u="none" strike="noStrike">
                          <a:solidFill>
                            <a:srgbClr val="000000"/>
                          </a:solidFill>
                          <a:effectLst/>
                          <a:latin typeface="Calibri"/>
                        </a:rPr>
                        <a:t>Prioritise the most critical project and recruit additional </a:t>
                      </a:r>
                      <a:r>
                        <a:rPr lang="en-GB" sz="1400" b="0" i="0" u="none" strike="noStrike" noProof="0">
                          <a:solidFill>
                            <a:srgbClr val="000000"/>
                          </a:solidFill>
                          <a:effectLst/>
                        </a:rPr>
                        <a:t>resources for the next period t</a:t>
                      </a:r>
                      <a:r>
                        <a:rPr lang="en-GB" sz="1400" b="0" i="0" u="none" strike="noStrike" noProof="0">
                          <a:solidFill>
                            <a:srgbClr val="000000"/>
                          </a:solidFill>
                          <a:effectLst/>
                          <a:latin typeface="Calibri"/>
                        </a:rPr>
                        <a:t>o cover the gap caused.</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569293077"/>
                  </a:ext>
                </a:extLst>
              </a:tr>
              <a:tr h="1524000">
                <a:tc vMerge="1">
                  <a:txBody>
                    <a:bodyPr/>
                    <a:lstStyle/>
                    <a:p>
                      <a:endParaRPr lang="en-GB"/>
                    </a:p>
                  </a:txBody>
                  <a:tcPr marL="0" marR="0" marT="0" marB="0" anchor="ctr" horzOverflow="overflow"/>
                </a:tc>
                <a:tc>
                  <a:txBody>
                    <a:bodyPr/>
                    <a:lstStyle/>
                    <a:p>
                      <a:pPr algn="l" fontAlgn="ctr"/>
                      <a:r>
                        <a:rPr lang="en-GB" sz="1400" b="0" i="0" u="none" strike="noStrike">
                          <a:solidFill>
                            <a:srgbClr val="000000"/>
                          </a:solidFill>
                          <a:effectLst/>
                          <a:latin typeface="Calibri"/>
                        </a:rPr>
                        <a:t>Inefficient communication between projects leading to conflicts or reduced engagement.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t"/>
                      <a:r>
                        <a:rPr lang="en-GB" sz="1400" b="0" i="0" u="none" strike="noStrike">
                          <a:solidFill>
                            <a:srgbClr val="000000"/>
                          </a:solidFill>
                          <a:effectLst/>
                          <a:latin typeface="Calibri"/>
                        </a:rPr>
                        <a:t>Poor establishment of  communication channels and lack of clear leadership roles.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t"/>
                      <a:r>
                        <a:rPr lang="en-GB" sz="1400" b="0" i="0" u="none" strike="noStrike">
                          <a:solidFill>
                            <a:srgbClr val="000000"/>
                          </a:solidFill>
                          <a:effectLst/>
                          <a:latin typeface="Calibri"/>
                        </a:rPr>
                        <a:t>Conflicts between team members and lack of clear decision-making leading to poor project performance.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t"/>
                      <a:r>
                        <a:rPr lang="en-GB" sz="1400" b="0" i="0" u="none" strike="noStrike">
                          <a:solidFill>
                            <a:srgbClr val="000000"/>
                          </a:solidFill>
                          <a:effectLst/>
                          <a:latin typeface="Calibri"/>
                        </a:rPr>
                        <a:t>Potentially poor project decision-making leading to project failures such as delays and losses.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t"/>
                      <a:r>
                        <a:rPr lang="en-GB" sz="1400" b="1" i="0" u="none" strike="noStrike">
                          <a:solidFill>
                            <a:srgbClr val="000000"/>
                          </a:solidFill>
                          <a:effectLst/>
                          <a:latin typeface="Calibri"/>
                        </a:rPr>
                        <a:t>LOW</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t"/>
                      <a:r>
                        <a:rPr lang="en-GB" sz="1400" b="0" i="0" u="none" strike="noStrike">
                          <a:solidFill>
                            <a:srgbClr val="000000"/>
                          </a:solidFill>
                          <a:effectLst/>
                          <a:latin typeface="Calibri"/>
                        </a:rPr>
                        <a:t>Establish a clear portfolio organisation structure and assign each member a role to encourage delegation of tasks.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t"/>
                      <a:r>
                        <a:rPr lang="en-GB" sz="1400" b="0" i="0" u="none" strike="noStrike">
                          <a:solidFill>
                            <a:srgbClr val="000000"/>
                          </a:solidFill>
                          <a:effectLst/>
                          <a:latin typeface="Calibri"/>
                        </a:rPr>
                        <a:t>Allow room in the budget at the portfolio level to rectify any poor project decisions or mistakes.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357059677"/>
                  </a:ext>
                </a:extLst>
              </a:tr>
            </a:tbl>
          </a:graphicData>
        </a:graphic>
      </p:graphicFrame>
      <p:pic>
        <p:nvPicPr>
          <p:cNvPr id="6" name="Picture 5" descr="A white bull with horns and coins in the background&#10;&#10;Description automatically generated">
            <a:extLst>
              <a:ext uri="{FF2B5EF4-FFF2-40B4-BE49-F238E27FC236}">
                <a16:creationId xmlns:a16="http://schemas.microsoft.com/office/drawing/2014/main" id="{0F930ED1-7D9D-5AAB-FB6C-8B6B63DF2C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25083" y="8654563"/>
            <a:ext cx="1632437" cy="1632437"/>
          </a:xfrm>
          <a:prstGeom prst="rect">
            <a:avLst/>
          </a:prstGeom>
        </p:spPr>
      </p:pic>
      <p:sp>
        <p:nvSpPr>
          <p:cNvPr id="2" name="Oval 1">
            <a:extLst>
              <a:ext uri="{FF2B5EF4-FFF2-40B4-BE49-F238E27FC236}">
                <a16:creationId xmlns:a16="http://schemas.microsoft.com/office/drawing/2014/main" id="{25E41629-FB61-6055-E50F-B07CB16C209D}"/>
              </a:ext>
            </a:extLst>
          </p:cNvPr>
          <p:cNvSpPr/>
          <p:nvPr/>
        </p:nvSpPr>
        <p:spPr>
          <a:xfrm>
            <a:off x="1334518" y="4206240"/>
            <a:ext cx="2725418" cy="1437286"/>
          </a:xfrm>
          <a:prstGeom prst="ellipse">
            <a:avLst/>
          </a:prstGeom>
          <a:no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80900267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a:blip xmlns:r="http://schemas.openxmlformats.org/officeDocument/2006/relationships" r:embed="rId1"/>
          <a:stretch>
            <a:fillRect l="-7989" r="-7989"/>
          </a:stretch>
        </a:blipFill>
      </a:spPr>
      <a:bodyPr/>
      <a:lstStyle>
        <a:defPPr algn="l">
          <a:defRPr dirty="0"/>
        </a:defPPr>
      </a:lst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FFCD7E28D0836447BCFD7BE48325A383" ma:contentTypeVersion="12" ma:contentTypeDescription="Create a new document." ma:contentTypeScope="" ma:versionID="f2886ce008194f21872f9809b2da0907">
  <xsd:schema xmlns:xsd="http://www.w3.org/2001/XMLSchema" xmlns:xs="http://www.w3.org/2001/XMLSchema" xmlns:p="http://schemas.microsoft.com/office/2006/metadata/properties" xmlns:ns2="addcc06e-9d78-4d69-a708-1428edce5a02" xmlns:ns3="4cdcfd58-bf22-41a0-a4a1-caa01cbf7769" targetNamespace="http://schemas.microsoft.com/office/2006/metadata/properties" ma:root="true" ma:fieldsID="8d4de1e31db19ead62b813f61cc87181" ns2:_="" ns3:_="">
    <xsd:import namespace="addcc06e-9d78-4d69-a708-1428edce5a02"/>
    <xsd:import namespace="4cdcfd58-bf22-41a0-a4a1-caa01cbf7769"/>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MediaServiceDateTaken" minOccurs="0"/>
                <xsd:element ref="ns2:MediaServiceGenerationTime" minOccurs="0"/>
                <xsd:element ref="ns2:MediaServiceEventHashCode" minOccurs="0"/>
                <xsd:element ref="ns2:MediaLengthInSeconds" minOccurs="0"/>
                <xsd:element ref="ns2:lcf76f155ced4ddcb4097134ff3c332f" minOccurs="0"/>
                <xsd:element ref="ns3:TaxCatchAll"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ddcc06e-9d78-4d69-a708-1428edce5a0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ServiceDateTaken" ma:index="12" nillable="true" ma:displayName="MediaServiceDateTaken" ma:hidden="true" ma:indexed="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element name="lcf76f155ced4ddcb4097134ff3c332f" ma:index="17" nillable="true" ma:taxonomy="true" ma:internalName="lcf76f155ced4ddcb4097134ff3c332f" ma:taxonomyFieldName="MediaServiceImageTags" ma:displayName="Image Tags" ma:readOnly="false" ma:fieldId="{5cf76f15-5ced-4ddc-b409-7134ff3c332f}" ma:taxonomyMulti="true" ma:sspId="955cd427-a42c-44c8-816a-2405638e27c4" ma:termSetId="09814cd3-568e-fe90-9814-8d621ff8fb84" ma:anchorId="fba54fb3-c3e1-fe81-a776-ca4b69148c4d" ma:open="true" ma:isKeyword="false">
      <xsd:complexType>
        <xsd:sequence>
          <xsd:element ref="pc:Terms" minOccurs="0" maxOccurs="1"/>
        </xsd:sequence>
      </xsd:complexType>
    </xsd:element>
    <xsd:element name="MediaServiceOCR" ma:index="19"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4cdcfd58-bf22-41a0-a4a1-caa01cbf7769" elementFormDefault="qualified">
    <xsd:import namespace="http://schemas.microsoft.com/office/2006/documentManagement/types"/>
    <xsd:import namespace="http://schemas.microsoft.com/office/infopath/2007/PartnerControls"/>
    <xsd:element name="TaxCatchAll" ma:index="18" nillable="true" ma:displayName="Taxonomy Catch All Column" ma:hidden="true" ma:list="{9cfabbb1-2398-452a-a016-5430d19bf98c}" ma:internalName="TaxCatchAll" ma:showField="CatchAllData" ma:web="4cdcfd58-bf22-41a0-a4a1-caa01cbf7769">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addcc06e-9d78-4d69-a708-1428edce5a02">
      <Terms xmlns="http://schemas.microsoft.com/office/infopath/2007/PartnerControls"/>
    </lcf76f155ced4ddcb4097134ff3c332f>
    <TaxCatchAll xmlns="4cdcfd58-bf22-41a0-a4a1-caa01cbf7769" xsi:nil="true"/>
  </documentManagement>
</p:properties>
</file>

<file path=customXml/itemProps1.xml><?xml version="1.0" encoding="utf-8"?>
<ds:datastoreItem xmlns:ds="http://schemas.openxmlformats.org/officeDocument/2006/customXml" ds:itemID="{BFA6A102-8FD3-4E4D-8A38-5A44ACF33ADC}">
  <ds:schemaRefs>
    <ds:schemaRef ds:uri="http://schemas.microsoft.com/sharepoint/v3/contenttype/forms"/>
  </ds:schemaRefs>
</ds:datastoreItem>
</file>

<file path=customXml/itemProps2.xml><?xml version="1.0" encoding="utf-8"?>
<ds:datastoreItem xmlns:ds="http://schemas.openxmlformats.org/officeDocument/2006/customXml" ds:itemID="{27E78ADF-0DD5-420F-ACCE-FA700B3F98B9}">
  <ds:schemaRefs>
    <ds:schemaRef ds:uri="4cdcfd58-bf22-41a0-a4a1-caa01cbf7769"/>
    <ds:schemaRef ds:uri="addcc06e-9d78-4d69-a708-1428edce5a02"/>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B88BA3C7-4332-4CB2-AFB5-2815D7CFC972}">
  <ds:schemaRefs>
    <ds:schemaRef ds:uri="4cdcfd58-bf22-41a0-a4a1-caa01cbf7769"/>
    <ds:schemaRef ds:uri="addcc06e-9d78-4d69-a708-1428edce5a02"/>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Custom</PresentationFormat>
  <Slides>31</Slides>
  <Notes>1</Notes>
  <HiddenSlides>0</HiddenSlides>
  <ScaleCrop>false</ScaleCrop>
  <HeadingPairs>
    <vt:vector size="4" baseType="variant">
      <vt:variant>
        <vt:lpstr>Theme</vt:lpstr>
      </vt:variant>
      <vt:variant>
        <vt:i4>1</vt:i4>
      </vt:variant>
      <vt:variant>
        <vt:lpstr>Slide Titles</vt:lpstr>
      </vt:variant>
      <vt:variant>
        <vt:i4>31</vt:i4>
      </vt:variant>
    </vt:vector>
  </HeadingPairs>
  <TitlesOfParts>
    <vt:vector size="32"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revision>1</cp:revision>
  <dcterms:created xsi:type="dcterms:W3CDTF">2006-08-16T00:00:00Z</dcterms:created>
  <dcterms:modified xsi:type="dcterms:W3CDTF">2025-02-27T14:06:17Z</dcterms:modified>
  <dc:identifier>DAGgMQoMyP8</dc:identifie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0x010100FFCD7E28D0836447BCFD7BE48325A383</vt:lpwstr>
  </property>
  <property fmtid="{D5CDD505-2E9C-101B-9397-08002B2CF9AE}" pid="3" name="MediaServiceImageTags">
    <vt:lpwstr/>
  </property>
</Properties>
</file>